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5334000" cy="7562850"/>
  <p:notesSz cx="9928225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5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26"/>
          </a:xfrm>
          <a:prstGeom prst="rect">
            <a:avLst/>
          </a:prstGeom>
        </p:spPr>
        <p:txBody>
          <a:bodyPr vert="horz" lIns="118579" tIns="59290" rIns="118579" bIns="59290" rtlCol="0"/>
          <a:lstStyle>
            <a:lvl1pPr algn="l">
              <a:defRPr sz="16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3041" y="0"/>
            <a:ext cx="4302231" cy="341026"/>
          </a:xfrm>
          <a:prstGeom prst="rect">
            <a:avLst/>
          </a:prstGeom>
        </p:spPr>
        <p:txBody>
          <a:bodyPr vert="horz" lIns="118579" tIns="59290" rIns="118579" bIns="59290" rtlCol="0"/>
          <a:lstStyle>
            <a:lvl1pPr algn="r">
              <a:defRPr sz="1600"/>
            </a:lvl1pPr>
          </a:lstStyle>
          <a:p>
            <a:fld id="{29FE3AAF-46D8-4FD6-A58C-EFB967EDDB7D}" type="datetimeFigureOut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56651"/>
            <a:ext cx="4302231" cy="341024"/>
          </a:xfrm>
          <a:prstGeom prst="rect">
            <a:avLst/>
          </a:prstGeom>
        </p:spPr>
        <p:txBody>
          <a:bodyPr vert="horz" lIns="118579" tIns="59290" rIns="118579" bIns="59290" rtlCol="0" anchor="b"/>
          <a:lstStyle>
            <a:lvl1pPr algn="l">
              <a:defRPr sz="16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3041" y="6456651"/>
            <a:ext cx="4302231" cy="341024"/>
          </a:xfrm>
          <a:prstGeom prst="rect">
            <a:avLst/>
          </a:prstGeom>
        </p:spPr>
        <p:txBody>
          <a:bodyPr vert="horz" lIns="118579" tIns="59290" rIns="118579" bIns="59290" rtlCol="0" anchor="b"/>
          <a:lstStyle>
            <a:lvl1pPr algn="r">
              <a:defRPr sz="1600"/>
            </a:lvl1pPr>
          </a:lstStyle>
          <a:p>
            <a:fld id="{34327331-76A5-4BDA-91CE-BB2089706F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617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03740" y="6882803"/>
            <a:ext cx="2024380" cy="677545"/>
          </a:xfrm>
          <a:custGeom>
            <a:avLst/>
            <a:gdLst/>
            <a:ahLst/>
            <a:cxnLst/>
            <a:rect l="l" t="t" r="r" b="b"/>
            <a:pathLst>
              <a:path w="2024379" h="677545">
                <a:moveTo>
                  <a:pt x="2024265" y="0"/>
                </a:moveTo>
                <a:lnTo>
                  <a:pt x="1815530" y="36738"/>
                </a:lnTo>
                <a:lnTo>
                  <a:pt x="1137697" y="257252"/>
                </a:lnTo>
                <a:lnTo>
                  <a:pt x="0" y="677201"/>
                </a:lnTo>
                <a:lnTo>
                  <a:pt x="2024265" y="677201"/>
                </a:lnTo>
                <a:lnTo>
                  <a:pt x="2024265" y="0"/>
                </a:lnTo>
                <a:close/>
              </a:path>
            </a:pathLst>
          </a:custGeom>
          <a:solidFill>
            <a:srgbClr val="1B75B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666513"/>
            <a:ext cx="5328285" cy="2893695"/>
          </a:xfrm>
          <a:custGeom>
            <a:avLst/>
            <a:gdLst/>
            <a:ahLst/>
            <a:cxnLst/>
            <a:rect l="l" t="t" r="r" b="b"/>
            <a:pathLst>
              <a:path w="5328285" h="2893695">
                <a:moveTo>
                  <a:pt x="4099374" y="0"/>
                </a:moveTo>
                <a:lnTo>
                  <a:pt x="2225316" y="0"/>
                </a:lnTo>
                <a:lnTo>
                  <a:pt x="1029896" y="209129"/>
                </a:lnTo>
                <a:lnTo>
                  <a:pt x="0" y="486990"/>
                </a:lnTo>
                <a:lnTo>
                  <a:pt x="0" y="2893491"/>
                </a:lnTo>
                <a:lnTo>
                  <a:pt x="2703272" y="2893491"/>
                </a:lnTo>
                <a:lnTo>
                  <a:pt x="3043510" y="2756958"/>
                </a:lnTo>
                <a:lnTo>
                  <a:pt x="3332836" y="2646152"/>
                </a:lnTo>
                <a:lnTo>
                  <a:pt x="3625284" y="2539401"/>
                </a:lnTo>
                <a:lnTo>
                  <a:pt x="3870683" y="2454149"/>
                </a:lnTo>
                <a:lnTo>
                  <a:pt x="4117029" y="2372788"/>
                </a:lnTo>
                <a:lnTo>
                  <a:pt x="4363766" y="2295806"/>
                </a:lnTo>
                <a:lnTo>
                  <a:pt x="4561065" y="2237701"/>
                </a:lnTo>
                <a:lnTo>
                  <a:pt x="4757975" y="2182962"/>
                </a:lnTo>
                <a:lnTo>
                  <a:pt x="4954211" y="2131838"/>
                </a:lnTo>
                <a:lnTo>
                  <a:pt x="5149491" y="2084579"/>
                </a:lnTo>
                <a:lnTo>
                  <a:pt x="5295151" y="2051821"/>
                </a:lnTo>
                <a:lnTo>
                  <a:pt x="5328005" y="2044768"/>
                </a:lnTo>
                <a:lnTo>
                  <a:pt x="5328005" y="1254530"/>
                </a:lnTo>
                <a:lnTo>
                  <a:pt x="4857771" y="588537"/>
                </a:lnTo>
                <a:lnTo>
                  <a:pt x="4099374" y="0"/>
                </a:lnTo>
                <a:close/>
              </a:path>
            </a:pathLst>
          </a:custGeom>
          <a:solidFill>
            <a:srgbClr val="8DC63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40197"/>
            <a:ext cx="2007006" cy="20198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5540194"/>
            <a:ext cx="2007235" cy="2019935"/>
          </a:xfrm>
          <a:custGeom>
            <a:avLst/>
            <a:gdLst/>
            <a:ahLst/>
            <a:cxnLst/>
            <a:rect l="l" t="t" r="r" b="b"/>
            <a:pathLst>
              <a:path w="2007235" h="2019934">
                <a:moveTo>
                  <a:pt x="1679173" y="2019810"/>
                </a:moveTo>
                <a:lnTo>
                  <a:pt x="1731877" y="1960575"/>
                </a:lnTo>
                <a:lnTo>
                  <a:pt x="1759875" y="1925498"/>
                </a:lnTo>
                <a:lnTo>
                  <a:pt x="1786568" y="1889366"/>
                </a:lnTo>
                <a:lnTo>
                  <a:pt x="1811921" y="1852216"/>
                </a:lnTo>
                <a:lnTo>
                  <a:pt x="1835897" y="1814082"/>
                </a:lnTo>
                <a:lnTo>
                  <a:pt x="1858461" y="1775001"/>
                </a:lnTo>
                <a:lnTo>
                  <a:pt x="1879577" y="1735008"/>
                </a:lnTo>
                <a:lnTo>
                  <a:pt x="1899209" y="1694139"/>
                </a:lnTo>
                <a:lnTo>
                  <a:pt x="1917322" y="1652430"/>
                </a:lnTo>
                <a:lnTo>
                  <a:pt x="1933879" y="1609917"/>
                </a:lnTo>
                <a:lnTo>
                  <a:pt x="1948845" y="1566635"/>
                </a:lnTo>
                <a:lnTo>
                  <a:pt x="1962184" y="1522620"/>
                </a:lnTo>
                <a:lnTo>
                  <a:pt x="1973861" y="1477908"/>
                </a:lnTo>
                <a:lnTo>
                  <a:pt x="1983840" y="1432535"/>
                </a:lnTo>
                <a:lnTo>
                  <a:pt x="1992084" y="1386536"/>
                </a:lnTo>
                <a:lnTo>
                  <a:pt x="1998559" y="1339947"/>
                </a:lnTo>
                <a:lnTo>
                  <a:pt x="2003228" y="1292805"/>
                </a:lnTo>
                <a:lnTo>
                  <a:pt x="2006055" y="1245144"/>
                </a:lnTo>
                <a:lnTo>
                  <a:pt x="2007006" y="1197000"/>
                </a:lnTo>
                <a:lnTo>
                  <a:pt x="2006055" y="1148857"/>
                </a:lnTo>
                <a:lnTo>
                  <a:pt x="2003228" y="1101197"/>
                </a:lnTo>
                <a:lnTo>
                  <a:pt x="1998559" y="1054055"/>
                </a:lnTo>
                <a:lnTo>
                  <a:pt x="1992084" y="1007467"/>
                </a:lnTo>
                <a:lnTo>
                  <a:pt x="1983840" y="961469"/>
                </a:lnTo>
                <a:lnTo>
                  <a:pt x="1973861" y="916096"/>
                </a:lnTo>
                <a:lnTo>
                  <a:pt x="1962184" y="871385"/>
                </a:lnTo>
                <a:lnTo>
                  <a:pt x="1948845" y="827371"/>
                </a:lnTo>
                <a:lnTo>
                  <a:pt x="1933879" y="784090"/>
                </a:lnTo>
                <a:lnTo>
                  <a:pt x="1917322" y="741577"/>
                </a:lnTo>
                <a:lnTo>
                  <a:pt x="1899209" y="699869"/>
                </a:lnTo>
                <a:lnTo>
                  <a:pt x="1879577" y="659000"/>
                </a:lnTo>
                <a:lnTo>
                  <a:pt x="1858461" y="619008"/>
                </a:lnTo>
                <a:lnTo>
                  <a:pt x="1835897" y="579927"/>
                </a:lnTo>
                <a:lnTo>
                  <a:pt x="1811921" y="541794"/>
                </a:lnTo>
                <a:lnTo>
                  <a:pt x="1786568" y="504644"/>
                </a:lnTo>
                <a:lnTo>
                  <a:pt x="1759875" y="468512"/>
                </a:lnTo>
                <a:lnTo>
                  <a:pt x="1731877" y="433435"/>
                </a:lnTo>
                <a:lnTo>
                  <a:pt x="1702609" y="399449"/>
                </a:lnTo>
                <a:lnTo>
                  <a:pt x="1672108" y="366589"/>
                </a:lnTo>
                <a:lnTo>
                  <a:pt x="1640410" y="334891"/>
                </a:lnTo>
                <a:lnTo>
                  <a:pt x="1607549" y="304390"/>
                </a:lnTo>
                <a:lnTo>
                  <a:pt x="1573562" y="275123"/>
                </a:lnTo>
                <a:lnTo>
                  <a:pt x="1538485" y="247126"/>
                </a:lnTo>
                <a:lnTo>
                  <a:pt x="1502353" y="220433"/>
                </a:lnTo>
                <a:lnTo>
                  <a:pt x="1465203" y="195080"/>
                </a:lnTo>
                <a:lnTo>
                  <a:pt x="1427069" y="171105"/>
                </a:lnTo>
                <a:lnTo>
                  <a:pt x="1387988" y="148541"/>
                </a:lnTo>
                <a:lnTo>
                  <a:pt x="1347995" y="127426"/>
                </a:lnTo>
                <a:lnTo>
                  <a:pt x="1307126" y="107794"/>
                </a:lnTo>
                <a:lnTo>
                  <a:pt x="1265418" y="89682"/>
                </a:lnTo>
                <a:lnTo>
                  <a:pt x="1222905" y="73125"/>
                </a:lnTo>
                <a:lnTo>
                  <a:pt x="1179623" y="58159"/>
                </a:lnTo>
                <a:lnTo>
                  <a:pt x="1135609" y="44820"/>
                </a:lnTo>
                <a:lnTo>
                  <a:pt x="1090897" y="33143"/>
                </a:lnTo>
                <a:lnTo>
                  <a:pt x="1045524" y="23165"/>
                </a:lnTo>
                <a:lnTo>
                  <a:pt x="999526" y="14921"/>
                </a:lnTo>
                <a:lnTo>
                  <a:pt x="952938" y="8446"/>
                </a:lnTo>
                <a:lnTo>
                  <a:pt x="905796" y="3778"/>
                </a:lnTo>
                <a:lnTo>
                  <a:pt x="858136" y="950"/>
                </a:lnTo>
                <a:lnTo>
                  <a:pt x="809993" y="0"/>
                </a:lnTo>
                <a:lnTo>
                  <a:pt x="761850" y="950"/>
                </a:lnTo>
                <a:lnTo>
                  <a:pt x="714190" y="3778"/>
                </a:lnTo>
                <a:lnTo>
                  <a:pt x="667048" y="8446"/>
                </a:lnTo>
                <a:lnTo>
                  <a:pt x="620460" y="14921"/>
                </a:lnTo>
                <a:lnTo>
                  <a:pt x="574461" y="23165"/>
                </a:lnTo>
                <a:lnTo>
                  <a:pt x="529088" y="33143"/>
                </a:lnTo>
                <a:lnTo>
                  <a:pt x="484377" y="44820"/>
                </a:lnTo>
                <a:lnTo>
                  <a:pt x="440363" y="58159"/>
                </a:lnTo>
                <a:lnTo>
                  <a:pt x="397081" y="73125"/>
                </a:lnTo>
                <a:lnTo>
                  <a:pt x="354568" y="89682"/>
                </a:lnTo>
                <a:lnTo>
                  <a:pt x="312859" y="107794"/>
                </a:lnTo>
                <a:lnTo>
                  <a:pt x="271991" y="127426"/>
                </a:lnTo>
                <a:lnTo>
                  <a:pt x="231998" y="148541"/>
                </a:lnTo>
                <a:lnTo>
                  <a:pt x="192917" y="171105"/>
                </a:lnTo>
                <a:lnTo>
                  <a:pt x="154783" y="195080"/>
                </a:lnTo>
                <a:lnTo>
                  <a:pt x="117632" y="220433"/>
                </a:lnTo>
                <a:lnTo>
                  <a:pt x="81500" y="247126"/>
                </a:lnTo>
                <a:lnTo>
                  <a:pt x="46423" y="275123"/>
                </a:lnTo>
                <a:lnTo>
                  <a:pt x="12436" y="304390"/>
                </a:lnTo>
                <a:lnTo>
                  <a:pt x="0" y="315934"/>
                </a:lnTo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04816" y="4323773"/>
            <a:ext cx="2395855" cy="2395855"/>
          </a:xfrm>
          <a:custGeom>
            <a:avLst/>
            <a:gdLst/>
            <a:ahLst/>
            <a:cxnLst/>
            <a:rect l="l" t="t" r="r" b="b"/>
            <a:pathLst>
              <a:path w="2395854" h="2395854">
                <a:moveTo>
                  <a:pt x="1211586" y="0"/>
                </a:moveTo>
                <a:lnTo>
                  <a:pt x="1166639" y="356"/>
                </a:lnTo>
                <a:lnTo>
                  <a:pt x="1121778" y="2389"/>
                </a:lnTo>
                <a:lnTo>
                  <a:pt x="1077053" y="6090"/>
                </a:lnTo>
                <a:lnTo>
                  <a:pt x="1032514" y="11451"/>
                </a:lnTo>
                <a:lnTo>
                  <a:pt x="988211" y="18465"/>
                </a:lnTo>
                <a:lnTo>
                  <a:pt x="944194" y="27123"/>
                </a:lnTo>
                <a:lnTo>
                  <a:pt x="900513" y="37418"/>
                </a:lnTo>
                <a:lnTo>
                  <a:pt x="857219" y="49342"/>
                </a:lnTo>
                <a:lnTo>
                  <a:pt x="814360" y="62886"/>
                </a:lnTo>
                <a:lnTo>
                  <a:pt x="771988" y="78044"/>
                </a:lnTo>
                <a:lnTo>
                  <a:pt x="730152" y="94806"/>
                </a:lnTo>
                <a:lnTo>
                  <a:pt x="688902" y="113165"/>
                </a:lnTo>
                <a:lnTo>
                  <a:pt x="648289" y="133114"/>
                </a:lnTo>
                <a:lnTo>
                  <a:pt x="608361" y="154644"/>
                </a:lnTo>
                <a:lnTo>
                  <a:pt x="569170" y="177747"/>
                </a:lnTo>
                <a:lnTo>
                  <a:pt x="530766" y="202416"/>
                </a:lnTo>
                <a:lnTo>
                  <a:pt x="493197" y="228642"/>
                </a:lnTo>
                <a:lnTo>
                  <a:pt x="456515" y="256418"/>
                </a:lnTo>
                <a:lnTo>
                  <a:pt x="420770" y="285735"/>
                </a:lnTo>
                <a:lnTo>
                  <a:pt x="386010" y="316587"/>
                </a:lnTo>
                <a:lnTo>
                  <a:pt x="352287" y="348964"/>
                </a:lnTo>
                <a:lnTo>
                  <a:pt x="319651" y="382859"/>
                </a:lnTo>
                <a:lnTo>
                  <a:pt x="288151" y="418264"/>
                </a:lnTo>
                <a:lnTo>
                  <a:pt x="257837" y="455172"/>
                </a:lnTo>
                <a:lnTo>
                  <a:pt x="228760" y="493574"/>
                </a:lnTo>
                <a:lnTo>
                  <a:pt x="201213" y="533109"/>
                </a:lnTo>
                <a:lnTo>
                  <a:pt x="175469" y="573357"/>
                </a:lnTo>
                <a:lnTo>
                  <a:pt x="151521" y="614268"/>
                </a:lnTo>
                <a:lnTo>
                  <a:pt x="129360" y="655794"/>
                </a:lnTo>
                <a:lnTo>
                  <a:pt x="108980" y="697883"/>
                </a:lnTo>
                <a:lnTo>
                  <a:pt x="90372" y="740485"/>
                </a:lnTo>
                <a:lnTo>
                  <a:pt x="73528" y="783551"/>
                </a:lnTo>
                <a:lnTo>
                  <a:pt x="58439" y="827030"/>
                </a:lnTo>
                <a:lnTo>
                  <a:pt x="45099" y="870873"/>
                </a:lnTo>
                <a:lnTo>
                  <a:pt x="33500" y="915030"/>
                </a:lnTo>
                <a:lnTo>
                  <a:pt x="23632" y="959450"/>
                </a:lnTo>
                <a:lnTo>
                  <a:pt x="15489" y="1004084"/>
                </a:lnTo>
                <a:lnTo>
                  <a:pt x="9062" y="1048881"/>
                </a:lnTo>
                <a:lnTo>
                  <a:pt x="4343" y="1093792"/>
                </a:lnTo>
                <a:lnTo>
                  <a:pt x="1325" y="1138766"/>
                </a:lnTo>
                <a:lnTo>
                  <a:pt x="0" y="1183754"/>
                </a:lnTo>
                <a:lnTo>
                  <a:pt x="358" y="1228705"/>
                </a:lnTo>
                <a:lnTo>
                  <a:pt x="2394" y="1273570"/>
                </a:lnTo>
                <a:lnTo>
                  <a:pt x="6098" y="1318299"/>
                </a:lnTo>
                <a:lnTo>
                  <a:pt x="11463" y="1362841"/>
                </a:lnTo>
                <a:lnTo>
                  <a:pt x="18480" y="1407147"/>
                </a:lnTo>
                <a:lnTo>
                  <a:pt x="27143" y="1451166"/>
                </a:lnTo>
                <a:lnTo>
                  <a:pt x="37442" y="1494849"/>
                </a:lnTo>
                <a:lnTo>
                  <a:pt x="49370" y="1538145"/>
                </a:lnTo>
                <a:lnTo>
                  <a:pt x="62918" y="1581005"/>
                </a:lnTo>
                <a:lnTo>
                  <a:pt x="78080" y="1623378"/>
                </a:lnTo>
                <a:lnTo>
                  <a:pt x="94847" y="1665215"/>
                </a:lnTo>
                <a:lnTo>
                  <a:pt x="113211" y="1706466"/>
                </a:lnTo>
                <a:lnTo>
                  <a:pt x="133164" y="1747080"/>
                </a:lnTo>
                <a:lnTo>
                  <a:pt x="154698" y="1787008"/>
                </a:lnTo>
                <a:lnTo>
                  <a:pt x="177806" y="1826199"/>
                </a:lnTo>
                <a:lnTo>
                  <a:pt x="202478" y="1864604"/>
                </a:lnTo>
                <a:lnTo>
                  <a:pt x="228708" y="1902172"/>
                </a:lnTo>
                <a:lnTo>
                  <a:pt x="256488" y="1938854"/>
                </a:lnTo>
                <a:lnTo>
                  <a:pt x="285808" y="1974600"/>
                </a:lnTo>
                <a:lnTo>
                  <a:pt x="316663" y="2009359"/>
                </a:lnTo>
                <a:lnTo>
                  <a:pt x="349042" y="2043082"/>
                </a:lnTo>
                <a:lnTo>
                  <a:pt x="382940" y="2075718"/>
                </a:lnTo>
                <a:lnTo>
                  <a:pt x="418346" y="2107218"/>
                </a:lnTo>
                <a:lnTo>
                  <a:pt x="455255" y="2137531"/>
                </a:lnTo>
                <a:lnTo>
                  <a:pt x="493657" y="2166608"/>
                </a:lnTo>
                <a:lnTo>
                  <a:pt x="533184" y="2194151"/>
                </a:lnTo>
                <a:lnTo>
                  <a:pt x="573426" y="2219891"/>
                </a:lnTo>
                <a:lnTo>
                  <a:pt x="614331" y="2243835"/>
                </a:lnTo>
                <a:lnTo>
                  <a:pt x="655851" y="2265993"/>
                </a:lnTo>
                <a:lnTo>
                  <a:pt x="697934" y="2286371"/>
                </a:lnTo>
                <a:lnTo>
                  <a:pt x="740532" y="2304978"/>
                </a:lnTo>
                <a:lnTo>
                  <a:pt x="783593" y="2321821"/>
                </a:lnTo>
                <a:lnTo>
                  <a:pt x="827068" y="2336909"/>
                </a:lnTo>
                <a:lnTo>
                  <a:pt x="870908" y="2350249"/>
                </a:lnTo>
                <a:lnTo>
                  <a:pt x="915061" y="2361850"/>
                </a:lnTo>
                <a:lnTo>
                  <a:pt x="959479" y="2371718"/>
                </a:lnTo>
                <a:lnTo>
                  <a:pt x="1004110" y="2379862"/>
                </a:lnTo>
                <a:lnTo>
                  <a:pt x="1048905" y="2386291"/>
                </a:lnTo>
                <a:lnTo>
                  <a:pt x="1093815" y="2391011"/>
                </a:lnTo>
                <a:lnTo>
                  <a:pt x="1138788" y="2394031"/>
                </a:lnTo>
                <a:lnTo>
                  <a:pt x="1183775" y="2395358"/>
                </a:lnTo>
                <a:lnTo>
                  <a:pt x="1228727" y="2395001"/>
                </a:lnTo>
                <a:lnTo>
                  <a:pt x="1273592" y="2392968"/>
                </a:lnTo>
                <a:lnTo>
                  <a:pt x="1318321" y="2389265"/>
                </a:lnTo>
                <a:lnTo>
                  <a:pt x="1362865" y="2383902"/>
                </a:lnTo>
                <a:lnTo>
                  <a:pt x="1407172" y="2376886"/>
                </a:lnTo>
                <a:lnTo>
                  <a:pt x="1451193" y="2368225"/>
                </a:lnTo>
                <a:lnTo>
                  <a:pt x="1494879" y="2357927"/>
                </a:lnTo>
                <a:lnTo>
                  <a:pt x="1538178" y="2345999"/>
                </a:lnTo>
                <a:lnTo>
                  <a:pt x="1581041" y="2332450"/>
                </a:lnTo>
                <a:lnTo>
                  <a:pt x="1623418" y="2317288"/>
                </a:lnTo>
                <a:lnTo>
                  <a:pt x="1665259" y="2300520"/>
                </a:lnTo>
                <a:lnTo>
                  <a:pt x="1706515" y="2282155"/>
                </a:lnTo>
                <a:lnTo>
                  <a:pt x="1747134" y="2262199"/>
                </a:lnTo>
                <a:lnTo>
                  <a:pt x="1787067" y="2240662"/>
                </a:lnTo>
                <a:lnTo>
                  <a:pt x="1826264" y="2217551"/>
                </a:lnTo>
                <a:lnTo>
                  <a:pt x="1864675" y="2192874"/>
                </a:lnTo>
                <a:lnTo>
                  <a:pt x="1902250" y="2166639"/>
                </a:lnTo>
                <a:lnTo>
                  <a:pt x="1938940" y="2138853"/>
                </a:lnTo>
                <a:lnTo>
                  <a:pt x="1974693" y="2109525"/>
                </a:lnTo>
                <a:lnTo>
                  <a:pt x="2009460" y="2078663"/>
                </a:lnTo>
                <a:lnTo>
                  <a:pt x="2043191" y="2046274"/>
                </a:lnTo>
                <a:lnTo>
                  <a:pt x="2075836" y="2012366"/>
                </a:lnTo>
                <a:lnTo>
                  <a:pt x="2107345" y="1976948"/>
                </a:lnTo>
                <a:lnTo>
                  <a:pt x="2137668" y="1940027"/>
                </a:lnTo>
                <a:lnTo>
                  <a:pt x="2166755" y="1901610"/>
                </a:lnTo>
                <a:lnTo>
                  <a:pt x="2194293" y="1862089"/>
                </a:lnTo>
                <a:lnTo>
                  <a:pt x="2220027" y="1821854"/>
                </a:lnTo>
                <a:lnTo>
                  <a:pt x="2243967" y="1780955"/>
                </a:lnTo>
                <a:lnTo>
                  <a:pt x="2266118" y="1739441"/>
                </a:lnTo>
                <a:lnTo>
                  <a:pt x="2286491" y="1697363"/>
                </a:lnTo>
                <a:lnTo>
                  <a:pt x="2305091" y="1654772"/>
                </a:lnTo>
                <a:lnTo>
                  <a:pt x="2321928" y="1611716"/>
                </a:lnTo>
                <a:lnTo>
                  <a:pt x="2337010" y="1568246"/>
                </a:lnTo>
                <a:lnTo>
                  <a:pt x="2350343" y="1524411"/>
                </a:lnTo>
                <a:lnTo>
                  <a:pt x="2361937" y="1480263"/>
                </a:lnTo>
                <a:lnTo>
                  <a:pt x="2371798" y="1435851"/>
                </a:lnTo>
                <a:lnTo>
                  <a:pt x="2379936" y="1391224"/>
                </a:lnTo>
                <a:lnTo>
                  <a:pt x="2386358" y="1346433"/>
                </a:lnTo>
                <a:lnTo>
                  <a:pt x="2391071" y="1301529"/>
                </a:lnTo>
                <a:lnTo>
                  <a:pt x="2394084" y="1256560"/>
                </a:lnTo>
                <a:lnTo>
                  <a:pt x="2395405" y="1211577"/>
                </a:lnTo>
                <a:lnTo>
                  <a:pt x="2395042" y="1166630"/>
                </a:lnTo>
                <a:lnTo>
                  <a:pt x="2393002" y="1121769"/>
                </a:lnTo>
                <a:lnTo>
                  <a:pt x="2389294" y="1077044"/>
                </a:lnTo>
                <a:lnTo>
                  <a:pt x="2383925" y="1032505"/>
                </a:lnTo>
                <a:lnTo>
                  <a:pt x="2376903" y="988202"/>
                </a:lnTo>
                <a:lnTo>
                  <a:pt x="2368236" y="944185"/>
                </a:lnTo>
                <a:lnTo>
                  <a:pt x="2357933" y="900504"/>
                </a:lnTo>
                <a:lnTo>
                  <a:pt x="2346001" y="857209"/>
                </a:lnTo>
                <a:lnTo>
                  <a:pt x="2332448" y="814349"/>
                </a:lnTo>
                <a:lnTo>
                  <a:pt x="2317282" y="771976"/>
                </a:lnTo>
                <a:lnTo>
                  <a:pt x="2300511" y="730139"/>
                </a:lnTo>
                <a:lnTo>
                  <a:pt x="2282142" y="688888"/>
                </a:lnTo>
                <a:lnTo>
                  <a:pt x="2262185" y="648273"/>
                </a:lnTo>
                <a:lnTo>
                  <a:pt x="2240646" y="608344"/>
                </a:lnTo>
                <a:lnTo>
                  <a:pt x="2217533" y="569150"/>
                </a:lnTo>
                <a:lnTo>
                  <a:pt x="2192856" y="530743"/>
                </a:lnTo>
                <a:lnTo>
                  <a:pt x="2166620" y="493172"/>
                </a:lnTo>
                <a:lnTo>
                  <a:pt x="2138835" y="456487"/>
                </a:lnTo>
                <a:lnTo>
                  <a:pt x="2109509" y="420738"/>
                </a:lnTo>
                <a:lnTo>
                  <a:pt x="2078648" y="385976"/>
                </a:lnTo>
                <a:lnTo>
                  <a:pt x="2046262" y="352249"/>
                </a:lnTo>
                <a:lnTo>
                  <a:pt x="2012358" y="319608"/>
                </a:lnTo>
                <a:lnTo>
                  <a:pt x="1976944" y="288104"/>
                </a:lnTo>
                <a:lnTo>
                  <a:pt x="1940027" y="257785"/>
                </a:lnTo>
                <a:lnTo>
                  <a:pt x="1901617" y="228703"/>
                </a:lnTo>
                <a:lnTo>
                  <a:pt x="1862097" y="201165"/>
                </a:lnTo>
                <a:lnTo>
                  <a:pt x="1821862" y="175431"/>
                </a:lnTo>
                <a:lnTo>
                  <a:pt x="1780964" y="151491"/>
                </a:lnTo>
                <a:lnTo>
                  <a:pt x="1739450" y="129338"/>
                </a:lnTo>
                <a:lnTo>
                  <a:pt x="1697373" y="108964"/>
                </a:lnTo>
                <a:lnTo>
                  <a:pt x="1654781" y="90361"/>
                </a:lnTo>
                <a:lnTo>
                  <a:pt x="1611725" y="73521"/>
                </a:lnTo>
                <a:lnTo>
                  <a:pt x="1568255" y="58437"/>
                </a:lnTo>
                <a:lnTo>
                  <a:pt x="1524421" y="45100"/>
                </a:lnTo>
                <a:lnTo>
                  <a:pt x="1480273" y="33502"/>
                </a:lnTo>
                <a:lnTo>
                  <a:pt x="1435860" y="23635"/>
                </a:lnTo>
                <a:lnTo>
                  <a:pt x="1391233" y="15493"/>
                </a:lnTo>
                <a:lnTo>
                  <a:pt x="1346442" y="9066"/>
                </a:lnTo>
                <a:lnTo>
                  <a:pt x="1301538" y="4346"/>
                </a:lnTo>
                <a:lnTo>
                  <a:pt x="1256569" y="1327"/>
                </a:lnTo>
                <a:lnTo>
                  <a:pt x="1211586" y="0"/>
                </a:lnTo>
                <a:close/>
              </a:path>
            </a:pathLst>
          </a:custGeom>
          <a:solidFill>
            <a:srgbClr val="287FC3">
              <a:alpha val="9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404816" y="4323773"/>
            <a:ext cx="2395855" cy="2395855"/>
          </a:xfrm>
          <a:custGeom>
            <a:avLst/>
            <a:gdLst/>
            <a:ahLst/>
            <a:cxnLst/>
            <a:rect l="l" t="t" r="r" b="b"/>
            <a:pathLst>
              <a:path w="2395854" h="2395854">
                <a:moveTo>
                  <a:pt x="2166755" y="1901610"/>
                </a:moveTo>
                <a:lnTo>
                  <a:pt x="2137668" y="1940027"/>
                </a:lnTo>
                <a:lnTo>
                  <a:pt x="2107345" y="1976948"/>
                </a:lnTo>
                <a:lnTo>
                  <a:pt x="2075836" y="2012366"/>
                </a:lnTo>
                <a:lnTo>
                  <a:pt x="2043191" y="2046274"/>
                </a:lnTo>
                <a:lnTo>
                  <a:pt x="2009460" y="2078663"/>
                </a:lnTo>
                <a:lnTo>
                  <a:pt x="1974693" y="2109525"/>
                </a:lnTo>
                <a:lnTo>
                  <a:pt x="1938940" y="2138853"/>
                </a:lnTo>
                <a:lnTo>
                  <a:pt x="1902250" y="2166639"/>
                </a:lnTo>
                <a:lnTo>
                  <a:pt x="1864675" y="2192874"/>
                </a:lnTo>
                <a:lnTo>
                  <a:pt x="1826264" y="2217551"/>
                </a:lnTo>
                <a:lnTo>
                  <a:pt x="1787067" y="2240662"/>
                </a:lnTo>
                <a:lnTo>
                  <a:pt x="1747134" y="2262199"/>
                </a:lnTo>
                <a:lnTo>
                  <a:pt x="1706515" y="2282155"/>
                </a:lnTo>
                <a:lnTo>
                  <a:pt x="1665259" y="2300520"/>
                </a:lnTo>
                <a:lnTo>
                  <a:pt x="1623418" y="2317288"/>
                </a:lnTo>
                <a:lnTo>
                  <a:pt x="1581041" y="2332450"/>
                </a:lnTo>
                <a:lnTo>
                  <a:pt x="1538178" y="2345999"/>
                </a:lnTo>
                <a:lnTo>
                  <a:pt x="1494879" y="2357927"/>
                </a:lnTo>
                <a:lnTo>
                  <a:pt x="1451193" y="2368225"/>
                </a:lnTo>
                <a:lnTo>
                  <a:pt x="1407172" y="2376886"/>
                </a:lnTo>
                <a:lnTo>
                  <a:pt x="1362865" y="2383902"/>
                </a:lnTo>
                <a:lnTo>
                  <a:pt x="1318321" y="2389265"/>
                </a:lnTo>
                <a:lnTo>
                  <a:pt x="1273592" y="2392968"/>
                </a:lnTo>
                <a:lnTo>
                  <a:pt x="1228727" y="2395001"/>
                </a:lnTo>
                <a:lnTo>
                  <a:pt x="1183775" y="2395358"/>
                </a:lnTo>
                <a:lnTo>
                  <a:pt x="1138788" y="2394031"/>
                </a:lnTo>
                <a:lnTo>
                  <a:pt x="1093815" y="2391011"/>
                </a:lnTo>
                <a:lnTo>
                  <a:pt x="1048905" y="2386291"/>
                </a:lnTo>
                <a:lnTo>
                  <a:pt x="1004110" y="2379862"/>
                </a:lnTo>
                <a:lnTo>
                  <a:pt x="959479" y="2371718"/>
                </a:lnTo>
                <a:lnTo>
                  <a:pt x="915061" y="2361850"/>
                </a:lnTo>
                <a:lnTo>
                  <a:pt x="870908" y="2350249"/>
                </a:lnTo>
                <a:lnTo>
                  <a:pt x="827068" y="2336909"/>
                </a:lnTo>
                <a:lnTo>
                  <a:pt x="783593" y="2321821"/>
                </a:lnTo>
                <a:lnTo>
                  <a:pt x="740532" y="2304978"/>
                </a:lnTo>
                <a:lnTo>
                  <a:pt x="697934" y="2286371"/>
                </a:lnTo>
                <a:lnTo>
                  <a:pt x="655851" y="2265993"/>
                </a:lnTo>
                <a:lnTo>
                  <a:pt x="614331" y="2243835"/>
                </a:lnTo>
                <a:lnTo>
                  <a:pt x="573426" y="2219891"/>
                </a:lnTo>
                <a:lnTo>
                  <a:pt x="533184" y="2194151"/>
                </a:lnTo>
                <a:lnTo>
                  <a:pt x="493657" y="2166608"/>
                </a:lnTo>
                <a:lnTo>
                  <a:pt x="455255" y="2137531"/>
                </a:lnTo>
                <a:lnTo>
                  <a:pt x="418346" y="2107218"/>
                </a:lnTo>
                <a:lnTo>
                  <a:pt x="382940" y="2075718"/>
                </a:lnTo>
                <a:lnTo>
                  <a:pt x="349042" y="2043082"/>
                </a:lnTo>
                <a:lnTo>
                  <a:pt x="316663" y="2009359"/>
                </a:lnTo>
                <a:lnTo>
                  <a:pt x="285808" y="1974600"/>
                </a:lnTo>
                <a:lnTo>
                  <a:pt x="256488" y="1938854"/>
                </a:lnTo>
                <a:lnTo>
                  <a:pt x="228708" y="1902172"/>
                </a:lnTo>
                <a:lnTo>
                  <a:pt x="202478" y="1864604"/>
                </a:lnTo>
                <a:lnTo>
                  <a:pt x="177806" y="1826199"/>
                </a:lnTo>
                <a:lnTo>
                  <a:pt x="154698" y="1787008"/>
                </a:lnTo>
                <a:lnTo>
                  <a:pt x="133164" y="1747080"/>
                </a:lnTo>
                <a:lnTo>
                  <a:pt x="113211" y="1706466"/>
                </a:lnTo>
                <a:lnTo>
                  <a:pt x="94847" y="1665215"/>
                </a:lnTo>
                <a:lnTo>
                  <a:pt x="78080" y="1623378"/>
                </a:lnTo>
                <a:lnTo>
                  <a:pt x="62918" y="1581005"/>
                </a:lnTo>
                <a:lnTo>
                  <a:pt x="49370" y="1538145"/>
                </a:lnTo>
                <a:lnTo>
                  <a:pt x="37442" y="1494849"/>
                </a:lnTo>
                <a:lnTo>
                  <a:pt x="27143" y="1451166"/>
                </a:lnTo>
                <a:lnTo>
                  <a:pt x="18480" y="1407147"/>
                </a:lnTo>
                <a:lnTo>
                  <a:pt x="11463" y="1362841"/>
                </a:lnTo>
                <a:lnTo>
                  <a:pt x="6098" y="1318299"/>
                </a:lnTo>
                <a:lnTo>
                  <a:pt x="2394" y="1273570"/>
                </a:lnTo>
                <a:lnTo>
                  <a:pt x="358" y="1228705"/>
                </a:lnTo>
                <a:lnTo>
                  <a:pt x="0" y="1183754"/>
                </a:lnTo>
                <a:lnTo>
                  <a:pt x="1325" y="1138766"/>
                </a:lnTo>
                <a:lnTo>
                  <a:pt x="4343" y="1093792"/>
                </a:lnTo>
                <a:lnTo>
                  <a:pt x="9062" y="1048881"/>
                </a:lnTo>
                <a:lnTo>
                  <a:pt x="15489" y="1004084"/>
                </a:lnTo>
                <a:lnTo>
                  <a:pt x="23632" y="959450"/>
                </a:lnTo>
                <a:lnTo>
                  <a:pt x="33500" y="915030"/>
                </a:lnTo>
                <a:lnTo>
                  <a:pt x="45099" y="870873"/>
                </a:lnTo>
                <a:lnTo>
                  <a:pt x="58439" y="827030"/>
                </a:lnTo>
                <a:lnTo>
                  <a:pt x="73528" y="783551"/>
                </a:lnTo>
                <a:lnTo>
                  <a:pt x="90372" y="740485"/>
                </a:lnTo>
                <a:lnTo>
                  <a:pt x="108980" y="697883"/>
                </a:lnTo>
                <a:lnTo>
                  <a:pt x="129360" y="655794"/>
                </a:lnTo>
                <a:lnTo>
                  <a:pt x="151521" y="614268"/>
                </a:lnTo>
                <a:lnTo>
                  <a:pt x="175469" y="573357"/>
                </a:lnTo>
                <a:lnTo>
                  <a:pt x="201213" y="533109"/>
                </a:lnTo>
                <a:lnTo>
                  <a:pt x="228760" y="493574"/>
                </a:lnTo>
                <a:lnTo>
                  <a:pt x="257837" y="455172"/>
                </a:lnTo>
                <a:lnTo>
                  <a:pt x="288151" y="418264"/>
                </a:lnTo>
                <a:lnTo>
                  <a:pt x="319651" y="382859"/>
                </a:lnTo>
                <a:lnTo>
                  <a:pt x="352287" y="348964"/>
                </a:lnTo>
                <a:lnTo>
                  <a:pt x="386010" y="316587"/>
                </a:lnTo>
                <a:lnTo>
                  <a:pt x="420770" y="285735"/>
                </a:lnTo>
                <a:lnTo>
                  <a:pt x="456515" y="256418"/>
                </a:lnTo>
                <a:lnTo>
                  <a:pt x="493197" y="228642"/>
                </a:lnTo>
                <a:lnTo>
                  <a:pt x="530766" y="202416"/>
                </a:lnTo>
                <a:lnTo>
                  <a:pt x="569170" y="177747"/>
                </a:lnTo>
                <a:lnTo>
                  <a:pt x="608361" y="154644"/>
                </a:lnTo>
                <a:lnTo>
                  <a:pt x="648289" y="133114"/>
                </a:lnTo>
                <a:lnTo>
                  <a:pt x="688902" y="113165"/>
                </a:lnTo>
                <a:lnTo>
                  <a:pt x="730152" y="94806"/>
                </a:lnTo>
                <a:lnTo>
                  <a:pt x="771988" y="78044"/>
                </a:lnTo>
                <a:lnTo>
                  <a:pt x="814360" y="62886"/>
                </a:lnTo>
                <a:lnTo>
                  <a:pt x="857219" y="49342"/>
                </a:lnTo>
                <a:lnTo>
                  <a:pt x="900513" y="37418"/>
                </a:lnTo>
                <a:lnTo>
                  <a:pt x="944194" y="27123"/>
                </a:lnTo>
                <a:lnTo>
                  <a:pt x="988211" y="18465"/>
                </a:lnTo>
                <a:lnTo>
                  <a:pt x="1032514" y="11451"/>
                </a:lnTo>
                <a:lnTo>
                  <a:pt x="1077053" y="6090"/>
                </a:lnTo>
                <a:lnTo>
                  <a:pt x="1121778" y="2389"/>
                </a:lnTo>
                <a:lnTo>
                  <a:pt x="1166639" y="356"/>
                </a:lnTo>
                <a:lnTo>
                  <a:pt x="1211586" y="0"/>
                </a:lnTo>
                <a:lnTo>
                  <a:pt x="1256569" y="1327"/>
                </a:lnTo>
                <a:lnTo>
                  <a:pt x="1301538" y="4346"/>
                </a:lnTo>
                <a:lnTo>
                  <a:pt x="1346442" y="9066"/>
                </a:lnTo>
                <a:lnTo>
                  <a:pt x="1391233" y="15493"/>
                </a:lnTo>
                <a:lnTo>
                  <a:pt x="1435860" y="23635"/>
                </a:lnTo>
                <a:lnTo>
                  <a:pt x="1480273" y="33502"/>
                </a:lnTo>
                <a:lnTo>
                  <a:pt x="1524421" y="45100"/>
                </a:lnTo>
                <a:lnTo>
                  <a:pt x="1568255" y="58437"/>
                </a:lnTo>
                <a:lnTo>
                  <a:pt x="1611725" y="73521"/>
                </a:lnTo>
                <a:lnTo>
                  <a:pt x="1654781" y="90361"/>
                </a:lnTo>
                <a:lnTo>
                  <a:pt x="1697373" y="108964"/>
                </a:lnTo>
                <a:lnTo>
                  <a:pt x="1739450" y="129338"/>
                </a:lnTo>
                <a:lnTo>
                  <a:pt x="1780964" y="151491"/>
                </a:lnTo>
                <a:lnTo>
                  <a:pt x="1821862" y="175431"/>
                </a:lnTo>
                <a:lnTo>
                  <a:pt x="1862097" y="201165"/>
                </a:lnTo>
                <a:lnTo>
                  <a:pt x="1901617" y="228703"/>
                </a:lnTo>
                <a:lnTo>
                  <a:pt x="1940027" y="257785"/>
                </a:lnTo>
                <a:lnTo>
                  <a:pt x="1976944" y="288104"/>
                </a:lnTo>
                <a:lnTo>
                  <a:pt x="2012358" y="319608"/>
                </a:lnTo>
                <a:lnTo>
                  <a:pt x="2046262" y="352249"/>
                </a:lnTo>
                <a:lnTo>
                  <a:pt x="2078648" y="385976"/>
                </a:lnTo>
                <a:lnTo>
                  <a:pt x="2109509" y="420738"/>
                </a:lnTo>
                <a:lnTo>
                  <a:pt x="2138835" y="456487"/>
                </a:lnTo>
                <a:lnTo>
                  <a:pt x="2166620" y="493172"/>
                </a:lnTo>
                <a:lnTo>
                  <a:pt x="2192856" y="530743"/>
                </a:lnTo>
                <a:lnTo>
                  <a:pt x="2217533" y="569150"/>
                </a:lnTo>
                <a:lnTo>
                  <a:pt x="2240646" y="608344"/>
                </a:lnTo>
                <a:lnTo>
                  <a:pt x="2262185" y="648273"/>
                </a:lnTo>
                <a:lnTo>
                  <a:pt x="2282142" y="688888"/>
                </a:lnTo>
                <a:lnTo>
                  <a:pt x="2300511" y="730139"/>
                </a:lnTo>
                <a:lnTo>
                  <a:pt x="2317282" y="771976"/>
                </a:lnTo>
                <a:lnTo>
                  <a:pt x="2332448" y="814349"/>
                </a:lnTo>
                <a:lnTo>
                  <a:pt x="2346001" y="857209"/>
                </a:lnTo>
                <a:lnTo>
                  <a:pt x="2357933" y="900504"/>
                </a:lnTo>
                <a:lnTo>
                  <a:pt x="2368236" y="944185"/>
                </a:lnTo>
                <a:lnTo>
                  <a:pt x="2376903" y="988202"/>
                </a:lnTo>
                <a:lnTo>
                  <a:pt x="2383925" y="1032505"/>
                </a:lnTo>
                <a:lnTo>
                  <a:pt x="2389294" y="1077044"/>
                </a:lnTo>
                <a:lnTo>
                  <a:pt x="2393002" y="1121769"/>
                </a:lnTo>
                <a:lnTo>
                  <a:pt x="2395042" y="1166630"/>
                </a:lnTo>
                <a:lnTo>
                  <a:pt x="2395405" y="1211577"/>
                </a:lnTo>
                <a:lnTo>
                  <a:pt x="2394084" y="1256560"/>
                </a:lnTo>
                <a:lnTo>
                  <a:pt x="2391071" y="1301529"/>
                </a:lnTo>
                <a:lnTo>
                  <a:pt x="2386358" y="1346433"/>
                </a:lnTo>
                <a:lnTo>
                  <a:pt x="2379936" y="1391224"/>
                </a:lnTo>
                <a:lnTo>
                  <a:pt x="2371798" y="1435851"/>
                </a:lnTo>
                <a:lnTo>
                  <a:pt x="2361937" y="1480263"/>
                </a:lnTo>
                <a:lnTo>
                  <a:pt x="2350343" y="1524411"/>
                </a:lnTo>
                <a:lnTo>
                  <a:pt x="2337010" y="1568246"/>
                </a:lnTo>
                <a:lnTo>
                  <a:pt x="2321928" y="1611716"/>
                </a:lnTo>
                <a:lnTo>
                  <a:pt x="2305091" y="1654772"/>
                </a:lnTo>
                <a:lnTo>
                  <a:pt x="2286491" y="1697363"/>
                </a:lnTo>
                <a:lnTo>
                  <a:pt x="2266118" y="1739441"/>
                </a:lnTo>
                <a:lnTo>
                  <a:pt x="2243967" y="1780955"/>
                </a:lnTo>
                <a:lnTo>
                  <a:pt x="2220027" y="1821854"/>
                </a:lnTo>
                <a:lnTo>
                  <a:pt x="2194293" y="1862089"/>
                </a:lnTo>
                <a:lnTo>
                  <a:pt x="2166755" y="1901610"/>
                </a:lnTo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87F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87F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87F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35409"/>
            <a:ext cx="5328285" cy="1924685"/>
          </a:xfrm>
          <a:custGeom>
            <a:avLst/>
            <a:gdLst/>
            <a:ahLst/>
            <a:cxnLst/>
            <a:rect l="l" t="t" r="r" b="b"/>
            <a:pathLst>
              <a:path w="5328285" h="1924684">
                <a:moveTo>
                  <a:pt x="3637496" y="0"/>
                </a:moveTo>
                <a:lnTo>
                  <a:pt x="1763439" y="0"/>
                </a:lnTo>
                <a:lnTo>
                  <a:pt x="568018" y="209129"/>
                </a:lnTo>
                <a:lnTo>
                  <a:pt x="0" y="362378"/>
                </a:lnTo>
                <a:lnTo>
                  <a:pt x="0" y="1924596"/>
                </a:lnTo>
                <a:lnTo>
                  <a:pt x="5328005" y="1924596"/>
                </a:lnTo>
                <a:lnTo>
                  <a:pt x="5328005" y="1908686"/>
                </a:lnTo>
                <a:lnTo>
                  <a:pt x="4395893" y="588537"/>
                </a:lnTo>
                <a:lnTo>
                  <a:pt x="3637496" y="0"/>
                </a:lnTo>
                <a:close/>
              </a:path>
            </a:pathLst>
          </a:custGeom>
          <a:solidFill>
            <a:srgbClr val="8DC63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10644" y="0"/>
            <a:ext cx="1746250" cy="400050"/>
          </a:xfrm>
          <a:custGeom>
            <a:avLst/>
            <a:gdLst/>
            <a:ahLst/>
            <a:cxnLst/>
            <a:rect l="l" t="t" r="r" b="b"/>
            <a:pathLst>
              <a:path w="1746250" h="400050">
                <a:moveTo>
                  <a:pt x="1745649" y="0"/>
                </a:moveTo>
                <a:lnTo>
                  <a:pt x="0" y="0"/>
                </a:lnTo>
                <a:lnTo>
                  <a:pt x="207575" y="399817"/>
                </a:lnTo>
                <a:lnTo>
                  <a:pt x="486332" y="396621"/>
                </a:lnTo>
                <a:lnTo>
                  <a:pt x="748995" y="350392"/>
                </a:lnTo>
                <a:lnTo>
                  <a:pt x="1148332" y="220480"/>
                </a:lnTo>
                <a:lnTo>
                  <a:pt x="1745649" y="0"/>
                </a:lnTo>
                <a:close/>
              </a:path>
            </a:pathLst>
          </a:custGeom>
          <a:solidFill>
            <a:srgbClr val="1B75B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46048" y="0"/>
            <a:ext cx="2981960" cy="1678305"/>
          </a:xfrm>
          <a:custGeom>
            <a:avLst/>
            <a:gdLst/>
            <a:ahLst/>
            <a:cxnLst/>
            <a:rect l="l" t="t" r="r" b="b"/>
            <a:pathLst>
              <a:path w="2981960" h="1678305">
                <a:moveTo>
                  <a:pt x="2981957" y="0"/>
                </a:moveTo>
                <a:lnTo>
                  <a:pt x="1770837" y="0"/>
                </a:lnTo>
                <a:lnTo>
                  <a:pt x="1605343" y="65659"/>
                </a:lnTo>
                <a:lnTo>
                  <a:pt x="1412294" y="138753"/>
                </a:lnTo>
                <a:lnTo>
                  <a:pt x="1266071" y="191482"/>
                </a:lnTo>
                <a:lnTo>
                  <a:pt x="1118999" y="242084"/>
                </a:lnTo>
                <a:lnTo>
                  <a:pt x="971422" y="290256"/>
                </a:lnTo>
                <a:lnTo>
                  <a:pt x="823682" y="335697"/>
                </a:lnTo>
                <a:lnTo>
                  <a:pt x="725269" y="364324"/>
                </a:lnTo>
                <a:lnTo>
                  <a:pt x="627037" y="391513"/>
                </a:lnTo>
                <a:lnTo>
                  <a:pt x="529089" y="417175"/>
                </a:lnTo>
                <a:lnTo>
                  <a:pt x="431527" y="441220"/>
                </a:lnTo>
                <a:lnTo>
                  <a:pt x="334453" y="463559"/>
                </a:lnTo>
                <a:lnTo>
                  <a:pt x="237968" y="484102"/>
                </a:lnTo>
                <a:lnTo>
                  <a:pt x="142173" y="502760"/>
                </a:lnTo>
                <a:lnTo>
                  <a:pt x="47171" y="519443"/>
                </a:lnTo>
                <a:lnTo>
                  <a:pt x="0" y="527016"/>
                </a:lnTo>
                <a:lnTo>
                  <a:pt x="567657" y="1330998"/>
                </a:lnTo>
                <a:lnTo>
                  <a:pt x="1014461" y="1677733"/>
                </a:lnTo>
                <a:lnTo>
                  <a:pt x="2118439" y="1677733"/>
                </a:lnTo>
                <a:lnTo>
                  <a:pt x="2822778" y="1554510"/>
                </a:lnTo>
                <a:lnTo>
                  <a:pt x="2981957" y="1511565"/>
                </a:lnTo>
                <a:lnTo>
                  <a:pt x="2981957" y="0"/>
                </a:lnTo>
                <a:close/>
              </a:path>
            </a:pathLst>
          </a:custGeom>
          <a:solidFill>
            <a:srgbClr val="8DC63F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922210"/>
            <a:ext cx="39194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87FC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1922210"/>
            <a:ext cx="2540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Sterker</a:t>
            </a:r>
            <a:r>
              <a:rPr spc="110" dirty="0"/>
              <a:t> </a:t>
            </a:r>
            <a:r>
              <a:rPr spc="-5" dirty="0"/>
              <a:t>en</a:t>
            </a:r>
            <a:r>
              <a:rPr spc="114" dirty="0"/>
              <a:t> </a:t>
            </a:r>
            <a:r>
              <a:rPr spc="25" dirty="0"/>
              <a:t>fitter</a:t>
            </a:r>
            <a:r>
              <a:rPr spc="110" dirty="0"/>
              <a:t> </a:t>
            </a:r>
            <a:r>
              <a:rPr spc="-10" dirty="0"/>
              <a:t>met</a:t>
            </a:r>
          </a:p>
          <a:p>
            <a:pPr marL="12700">
              <a:lnSpc>
                <a:spcPct val="100000"/>
              </a:lnSpc>
            </a:pPr>
            <a:r>
              <a:rPr spc="10" dirty="0"/>
              <a:t>het</a:t>
            </a:r>
            <a:r>
              <a:rPr spc="100" dirty="0"/>
              <a:t> </a:t>
            </a:r>
            <a:r>
              <a:rPr spc="-30" dirty="0"/>
              <a:t>ProMuscle</a:t>
            </a:r>
            <a:r>
              <a:rPr spc="100" dirty="0"/>
              <a:t> </a:t>
            </a:r>
            <a:r>
              <a:rPr spc="-30" dirty="0"/>
              <a:t>programma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99" y="2729748"/>
            <a:ext cx="3890010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287FC3"/>
                </a:solidFill>
                <a:latin typeface="Calibri"/>
                <a:cs typeface="Calibri"/>
              </a:rPr>
              <a:t>Merkt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87FC3"/>
                </a:solidFill>
                <a:latin typeface="Calibri"/>
                <a:cs typeface="Calibri"/>
              </a:rPr>
              <a:t>u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87FC3"/>
                </a:solidFill>
                <a:latin typeface="Calibri"/>
                <a:cs typeface="Calibri"/>
              </a:rPr>
              <a:t>dat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bewegen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20" dirty="0">
                <a:solidFill>
                  <a:srgbClr val="287FC3"/>
                </a:solidFill>
                <a:latin typeface="Calibri"/>
                <a:cs typeface="Calibri"/>
              </a:rPr>
              <a:t>lastiger</a:t>
            </a:r>
            <a:r>
              <a:rPr sz="1100" b="1" spc="8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wordt?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87FC3"/>
                </a:solidFill>
                <a:latin typeface="Calibri"/>
                <a:cs typeface="Calibri"/>
              </a:rPr>
              <a:t>En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287FC3"/>
                </a:solidFill>
                <a:latin typeface="Calibri"/>
                <a:cs typeface="Calibri"/>
              </a:rPr>
              <a:t>wilt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87FC3"/>
                </a:solidFill>
                <a:latin typeface="Calibri"/>
                <a:cs typeface="Calibri"/>
              </a:rPr>
              <a:t>u</a:t>
            </a:r>
            <a:r>
              <a:rPr sz="1100" b="1" spc="8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87FC3"/>
                </a:solidFill>
                <a:latin typeface="Calibri"/>
                <a:cs typeface="Calibri"/>
              </a:rPr>
              <a:t>graag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287FC3"/>
                </a:solidFill>
                <a:latin typeface="Calibri"/>
                <a:cs typeface="Calibri"/>
              </a:rPr>
              <a:t>fit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87FC3"/>
                </a:solidFill>
                <a:latin typeface="Calibri"/>
                <a:cs typeface="Calibri"/>
              </a:rPr>
              <a:t>en</a:t>
            </a:r>
            <a:r>
              <a:rPr sz="1100" b="1" spc="8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287FC3"/>
                </a:solidFill>
                <a:latin typeface="Calibri"/>
                <a:cs typeface="Calibri"/>
              </a:rPr>
              <a:t>vitaal </a:t>
            </a:r>
            <a:r>
              <a:rPr sz="1100" b="1" spc="-23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287FC3"/>
                </a:solidFill>
                <a:latin typeface="Calibri"/>
                <a:cs typeface="Calibri"/>
              </a:rPr>
              <a:t>blijven?</a:t>
            </a:r>
            <a:r>
              <a:rPr sz="1100" b="1" spc="7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40" dirty="0">
                <a:solidFill>
                  <a:srgbClr val="287FC3"/>
                </a:solidFill>
                <a:latin typeface="Calibri"/>
                <a:cs typeface="Calibri"/>
              </a:rPr>
              <a:t>Meld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87FC3"/>
                </a:solidFill>
                <a:latin typeface="Calibri"/>
                <a:cs typeface="Calibri"/>
              </a:rPr>
              <a:t>u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287FC3"/>
                </a:solidFill>
                <a:latin typeface="Calibri"/>
                <a:cs typeface="Calibri"/>
              </a:rPr>
              <a:t>dan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87FC3"/>
                </a:solidFill>
                <a:latin typeface="Calibri"/>
                <a:cs typeface="Calibri"/>
              </a:rPr>
              <a:t>aan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voor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287FC3"/>
                </a:solidFill>
                <a:latin typeface="Calibri"/>
                <a:cs typeface="Calibri"/>
              </a:rPr>
              <a:t>het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ProMuscle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287FC3"/>
                </a:solidFill>
                <a:latin typeface="Calibri"/>
                <a:cs typeface="Calibri"/>
              </a:rPr>
              <a:t>programma!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Het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ProMuscle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programma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is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speciaal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ontwikkeld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voor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65+’ers.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M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n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sen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van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87FC3"/>
                </a:solidFill>
                <a:latin typeface="Trebuchet MS"/>
                <a:cs typeface="Trebuchet MS"/>
              </a:rPr>
              <a:t>65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tot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zelfs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87FC3"/>
                </a:solidFill>
                <a:latin typeface="Trebuchet MS"/>
                <a:cs typeface="Trebuchet MS"/>
              </a:rPr>
              <a:t>93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jaar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h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ebben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h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p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og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am</a:t>
            </a:r>
            <a:r>
              <a:rPr sz="1100" spc="-140" dirty="0">
                <a:solidFill>
                  <a:srgbClr val="287FC3"/>
                </a:solidFill>
                <a:latin typeface="Trebuchet MS"/>
                <a:cs typeface="Trebuchet MS"/>
              </a:rPr>
              <a:t>m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etest</a:t>
            </a:r>
            <a:endParaRPr sz="1100">
              <a:latin typeface="Trebuchet MS"/>
              <a:cs typeface="Trebuchet MS"/>
            </a:endParaRPr>
          </a:p>
          <a:p>
            <a:pPr marL="12700" marR="173990">
              <a:lnSpc>
                <a:spcPct val="100000"/>
              </a:lnSpc>
            </a:pP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287FC3"/>
                </a:solidFill>
                <a:latin typeface="Trebuchet MS"/>
                <a:cs typeface="Trebuchet MS"/>
              </a:rPr>
              <a:t>wa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n</a:t>
            </a:r>
            <a:r>
              <a:rPr sz="1100" spc="-35" dirty="0">
                <a:solidFill>
                  <a:srgbClr val="287FC3"/>
                </a:solidFill>
                <a:latin typeface="Trebuchet MS"/>
                <a:cs typeface="Trebuchet MS"/>
              </a:rPr>
              <a:t>t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h</a:t>
            </a:r>
            <a:r>
              <a:rPr sz="1100" spc="-35" dirty="0">
                <a:solidFill>
                  <a:srgbClr val="287FC3"/>
                </a:solidFill>
                <a:latin typeface="Trebuchet MS"/>
                <a:cs typeface="Trebuchet MS"/>
              </a:rPr>
              <a:t>ous</a:t>
            </a: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i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ast.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Het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p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og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am</a:t>
            </a:r>
            <a:r>
              <a:rPr sz="1100" spc="-140" dirty="0">
                <a:solidFill>
                  <a:srgbClr val="287FC3"/>
                </a:solidFill>
                <a:latin typeface="Trebuchet MS"/>
                <a:cs typeface="Trebuchet MS"/>
              </a:rPr>
              <a:t>m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d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uurt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87FC3"/>
                </a:solidFill>
                <a:latin typeface="Trebuchet MS"/>
                <a:cs typeface="Trebuchet MS"/>
              </a:rPr>
              <a:t>12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05" dirty="0">
                <a:solidFill>
                  <a:srgbClr val="287FC3"/>
                </a:solidFill>
                <a:latin typeface="Trebuchet MS"/>
                <a:cs typeface="Trebuchet MS"/>
              </a:rPr>
              <a:t>we</a:t>
            </a:r>
            <a:r>
              <a:rPr sz="1100" spc="-100" dirty="0">
                <a:solidFill>
                  <a:srgbClr val="287FC3"/>
                </a:solidFill>
                <a:latin typeface="Trebuchet MS"/>
                <a:cs typeface="Trebuchet MS"/>
              </a:rPr>
              <a:t>k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bestaat  </a:t>
            </a: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uit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twee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onderdelen: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bewegen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voedingsadvies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op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maat.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Hi</a:t>
            </a:r>
            <a:r>
              <a:rPr sz="1100" spc="-10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d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oor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wo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d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u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ster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ker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fitte</a:t>
            </a:r>
            <a:r>
              <a:rPr sz="1100" spc="-15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2235" y="0"/>
            <a:ext cx="2177965" cy="2518844"/>
            <a:chOff x="3232235" y="0"/>
            <a:chExt cx="2177965" cy="251884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0588" y="363664"/>
              <a:ext cx="1929612" cy="21546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49978" y="363654"/>
              <a:ext cx="1929764" cy="2155190"/>
            </a:xfrm>
            <a:custGeom>
              <a:avLst/>
              <a:gdLst/>
              <a:ahLst/>
              <a:cxnLst/>
              <a:rect l="l" t="t" r="r" b="b"/>
              <a:pathLst>
                <a:path w="1929764" h="2155190">
                  <a:moveTo>
                    <a:pt x="1077302" y="2154618"/>
                  </a:moveTo>
                  <a:lnTo>
                    <a:pt x="1125290" y="2153568"/>
                  </a:lnTo>
                  <a:lnTo>
                    <a:pt x="1172740" y="2150449"/>
                  </a:lnTo>
                  <a:lnTo>
                    <a:pt x="1219609" y="2145303"/>
                  </a:lnTo>
                  <a:lnTo>
                    <a:pt x="1265852" y="2138174"/>
                  </a:lnTo>
                  <a:lnTo>
                    <a:pt x="1311427" y="2129107"/>
                  </a:lnTo>
                  <a:lnTo>
                    <a:pt x="1356289" y="2118144"/>
                  </a:lnTo>
                  <a:lnTo>
                    <a:pt x="1400395" y="2105331"/>
                  </a:lnTo>
                  <a:lnTo>
                    <a:pt x="1443700" y="2090710"/>
                  </a:lnTo>
                  <a:lnTo>
                    <a:pt x="1486161" y="2074325"/>
                  </a:lnTo>
                  <a:lnTo>
                    <a:pt x="1527734" y="2056221"/>
                  </a:lnTo>
                  <a:lnTo>
                    <a:pt x="1568376" y="2036441"/>
                  </a:lnTo>
                  <a:lnTo>
                    <a:pt x="1608042" y="2015028"/>
                  </a:lnTo>
                  <a:lnTo>
                    <a:pt x="1646689" y="1992027"/>
                  </a:lnTo>
                  <a:lnTo>
                    <a:pt x="1684273" y="1967482"/>
                  </a:lnTo>
                  <a:lnTo>
                    <a:pt x="1720750" y="1941435"/>
                  </a:lnTo>
                  <a:lnTo>
                    <a:pt x="1756077" y="1913931"/>
                  </a:lnTo>
                  <a:lnTo>
                    <a:pt x="1790209" y="1885014"/>
                  </a:lnTo>
                  <a:lnTo>
                    <a:pt x="1823103" y="1854728"/>
                  </a:lnTo>
                  <a:lnTo>
                    <a:pt x="1854715" y="1823116"/>
                  </a:lnTo>
                  <a:lnTo>
                    <a:pt x="1885002" y="1790222"/>
                  </a:lnTo>
                  <a:lnTo>
                    <a:pt x="1913919" y="1756089"/>
                  </a:lnTo>
                  <a:lnTo>
                    <a:pt x="1929615" y="1735929"/>
                  </a:lnTo>
                </a:path>
                <a:path w="1929764" h="2155190">
                  <a:moveTo>
                    <a:pt x="1929615" y="418696"/>
                  </a:moveTo>
                  <a:lnTo>
                    <a:pt x="1885002" y="364403"/>
                  </a:lnTo>
                  <a:lnTo>
                    <a:pt x="1854715" y="331508"/>
                  </a:lnTo>
                  <a:lnTo>
                    <a:pt x="1823103" y="299896"/>
                  </a:lnTo>
                  <a:lnTo>
                    <a:pt x="1790209" y="269609"/>
                  </a:lnTo>
                  <a:lnTo>
                    <a:pt x="1756077" y="240691"/>
                  </a:lnTo>
                  <a:lnTo>
                    <a:pt x="1720750" y="213187"/>
                  </a:lnTo>
                  <a:lnTo>
                    <a:pt x="1684273" y="187140"/>
                  </a:lnTo>
                  <a:lnTo>
                    <a:pt x="1646689" y="162594"/>
                  </a:lnTo>
                  <a:lnTo>
                    <a:pt x="1608042" y="139592"/>
                  </a:lnTo>
                  <a:lnTo>
                    <a:pt x="1568376" y="118179"/>
                  </a:lnTo>
                  <a:lnTo>
                    <a:pt x="1527734" y="98399"/>
                  </a:lnTo>
                  <a:lnTo>
                    <a:pt x="1486161" y="80294"/>
                  </a:lnTo>
                  <a:lnTo>
                    <a:pt x="1443700" y="63909"/>
                  </a:lnTo>
                  <a:lnTo>
                    <a:pt x="1400395" y="49288"/>
                  </a:lnTo>
                  <a:lnTo>
                    <a:pt x="1356289" y="36474"/>
                  </a:lnTo>
                  <a:lnTo>
                    <a:pt x="1311427" y="25512"/>
                  </a:lnTo>
                  <a:lnTo>
                    <a:pt x="1265852" y="16444"/>
                  </a:lnTo>
                  <a:lnTo>
                    <a:pt x="1219609" y="9315"/>
                  </a:lnTo>
                  <a:lnTo>
                    <a:pt x="1172740" y="4169"/>
                  </a:lnTo>
                  <a:lnTo>
                    <a:pt x="1125290" y="1049"/>
                  </a:lnTo>
                  <a:lnTo>
                    <a:pt x="1077302" y="0"/>
                  </a:lnTo>
                  <a:lnTo>
                    <a:pt x="1029315" y="1049"/>
                  </a:lnTo>
                  <a:lnTo>
                    <a:pt x="981865" y="4169"/>
                  </a:lnTo>
                  <a:lnTo>
                    <a:pt x="934996" y="9315"/>
                  </a:lnTo>
                  <a:lnTo>
                    <a:pt x="888752" y="16444"/>
                  </a:lnTo>
                  <a:lnTo>
                    <a:pt x="843178" y="25512"/>
                  </a:lnTo>
                  <a:lnTo>
                    <a:pt x="798316" y="36474"/>
                  </a:lnTo>
                  <a:lnTo>
                    <a:pt x="754210" y="49288"/>
                  </a:lnTo>
                  <a:lnTo>
                    <a:pt x="710905" y="63909"/>
                  </a:lnTo>
                  <a:lnTo>
                    <a:pt x="668444" y="80294"/>
                  </a:lnTo>
                  <a:lnTo>
                    <a:pt x="626871" y="98399"/>
                  </a:lnTo>
                  <a:lnTo>
                    <a:pt x="586229" y="118179"/>
                  </a:lnTo>
                  <a:lnTo>
                    <a:pt x="546563" y="139592"/>
                  </a:lnTo>
                  <a:lnTo>
                    <a:pt x="507916" y="162594"/>
                  </a:lnTo>
                  <a:lnTo>
                    <a:pt x="470332" y="187140"/>
                  </a:lnTo>
                  <a:lnTo>
                    <a:pt x="433855" y="213187"/>
                  </a:lnTo>
                  <a:lnTo>
                    <a:pt x="398528" y="240691"/>
                  </a:lnTo>
                  <a:lnTo>
                    <a:pt x="364396" y="269609"/>
                  </a:lnTo>
                  <a:lnTo>
                    <a:pt x="331502" y="299896"/>
                  </a:lnTo>
                  <a:lnTo>
                    <a:pt x="299889" y="331508"/>
                  </a:lnTo>
                  <a:lnTo>
                    <a:pt x="269603" y="364403"/>
                  </a:lnTo>
                  <a:lnTo>
                    <a:pt x="240686" y="398536"/>
                  </a:lnTo>
                  <a:lnTo>
                    <a:pt x="213182" y="433863"/>
                  </a:lnTo>
                  <a:lnTo>
                    <a:pt x="187136" y="470340"/>
                  </a:lnTo>
                  <a:lnTo>
                    <a:pt x="162590" y="507925"/>
                  </a:lnTo>
                  <a:lnTo>
                    <a:pt x="139589" y="546572"/>
                  </a:lnTo>
                  <a:lnTo>
                    <a:pt x="118177" y="586239"/>
                  </a:lnTo>
                  <a:lnTo>
                    <a:pt x="98396" y="626881"/>
                  </a:lnTo>
                  <a:lnTo>
                    <a:pt x="80292" y="668455"/>
                  </a:lnTo>
                  <a:lnTo>
                    <a:pt x="63908" y="710916"/>
                  </a:lnTo>
                  <a:lnTo>
                    <a:pt x="49287" y="754222"/>
                  </a:lnTo>
                  <a:lnTo>
                    <a:pt x="36473" y="798328"/>
                  </a:lnTo>
                  <a:lnTo>
                    <a:pt x="25511" y="843190"/>
                  </a:lnTo>
                  <a:lnTo>
                    <a:pt x="16444" y="888765"/>
                  </a:lnTo>
                  <a:lnTo>
                    <a:pt x="9315" y="935008"/>
                  </a:lnTo>
                  <a:lnTo>
                    <a:pt x="4169" y="981877"/>
                  </a:lnTo>
                  <a:lnTo>
                    <a:pt x="1049" y="1029327"/>
                  </a:lnTo>
                  <a:lnTo>
                    <a:pt x="0" y="1077315"/>
                  </a:lnTo>
                  <a:lnTo>
                    <a:pt x="1049" y="1125303"/>
                  </a:lnTo>
                  <a:lnTo>
                    <a:pt x="4169" y="1172753"/>
                  </a:lnTo>
                  <a:lnTo>
                    <a:pt x="9315" y="1219622"/>
                  </a:lnTo>
                  <a:lnTo>
                    <a:pt x="16444" y="1265865"/>
                  </a:lnTo>
                  <a:lnTo>
                    <a:pt x="25511" y="1311440"/>
                  </a:lnTo>
                  <a:lnTo>
                    <a:pt x="36473" y="1356302"/>
                  </a:lnTo>
                  <a:lnTo>
                    <a:pt x="49287" y="1400407"/>
                  </a:lnTo>
                  <a:lnTo>
                    <a:pt x="63908" y="1443712"/>
                  </a:lnTo>
                  <a:lnTo>
                    <a:pt x="80292" y="1486174"/>
                  </a:lnTo>
                  <a:lnTo>
                    <a:pt x="98396" y="1527747"/>
                  </a:lnTo>
                  <a:lnTo>
                    <a:pt x="118177" y="1568388"/>
                  </a:lnTo>
                  <a:lnTo>
                    <a:pt x="139589" y="1608055"/>
                  </a:lnTo>
                  <a:lnTo>
                    <a:pt x="162590" y="1646702"/>
                  </a:lnTo>
                  <a:lnTo>
                    <a:pt x="187136" y="1684286"/>
                  </a:lnTo>
                  <a:lnTo>
                    <a:pt x="213182" y="1720763"/>
                  </a:lnTo>
                  <a:lnTo>
                    <a:pt x="240686" y="1756089"/>
                  </a:lnTo>
                  <a:lnTo>
                    <a:pt x="269603" y="1790222"/>
                  </a:lnTo>
                  <a:lnTo>
                    <a:pt x="299889" y="1823116"/>
                  </a:lnTo>
                  <a:lnTo>
                    <a:pt x="331502" y="1854728"/>
                  </a:lnTo>
                  <a:lnTo>
                    <a:pt x="364396" y="1885014"/>
                  </a:lnTo>
                  <a:lnTo>
                    <a:pt x="398528" y="1913931"/>
                  </a:lnTo>
                  <a:lnTo>
                    <a:pt x="433855" y="1941435"/>
                  </a:lnTo>
                  <a:lnTo>
                    <a:pt x="470332" y="1967482"/>
                  </a:lnTo>
                  <a:lnTo>
                    <a:pt x="507916" y="1992027"/>
                  </a:lnTo>
                  <a:lnTo>
                    <a:pt x="546563" y="2015028"/>
                  </a:lnTo>
                  <a:lnTo>
                    <a:pt x="586229" y="2036441"/>
                  </a:lnTo>
                  <a:lnTo>
                    <a:pt x="626871" y="2056221"/>
                  </a:lnTo>
                  <a:lnTo>
                    <a:pt x="668444" y="2074325"/>
                  </a:lnTo>
                  <a:lnTo>
                    <a:pt x="710905" y="2090710"/>
                  </a:lnTo>
                  <a:lnTo>
                    <a:pt x="754210" y="2105331"/>
                  </a:lnTo>
                  <a:lnTo>
                    <a:pt x="798316" y="2118144"/>
                  </a:lnTo>
                  <a:lnTo>
                    <a:pt x="843178" y="2129107"/>
                  </a:lnTo>
                  <a:lnTo>
                    <a:pt x="888752" y="2138174"/>
                  </a:lnTo>
                  <a:lnTo>
                    <a:pt x="934996" y="2145303"/>
                  </a:lnTo>
                  <a:lnTo>
                    <a:pt x="981865" y="2150449"/>
                  </a:lnTo>
                  <a:lnTo>
                    <a:pt x="1029315" y="2153568"/>
                  </a:lnTo>
                  <a:lnTo>
                    <a:pt x="1077302" y="2154618"/>
                  </a:lnTo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2235" y="0"/>
              <a:ext cx="1313180" cy="266065"/>
            </a:xfrm>
            <a:custGeom>
              <a:avLst/>
              <a:gdLst/>
              <a:ahLst/>
              <a:cxnLst/>
              <a:rect l="l" t="t" r="r" b="b"/>
              <a:pathLst>
                <a:path w="1313179" h="266065">
                  <a:moveTo>
                    <a:pt x="1312926" y="0"/>
                  </a:moveTo>
                  <a:lnTo>
                    <a:pt x="0" y="0"/>
                  </a:lnTo>
                  <a:lnTo>
                    <a:pt x="137985" y="265778"/>
                  </a:lnTo>
                  <a:lnTo>
                    <a:pt x="416742" y="262582"/>
                  </a:lnTo>
                  <a:lnTo>
                    <a:pt x="679405" y="216352"/>
                  </a:lnTo>
                  <a:lnTo>
                    <a:pt x="1078742" y="86441"/>
                  </a:lnTo>
                  <a:lnTo>
                    <a:pt x="1312926" y="0"/>
                  </a:lnTo>
                  <a:close/>
                </a:path>
              </a:pathLst>
            </a:custGeom>
            <a:solidFill>
              <a:srgbClr val="1B75BC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8048" y="0"/>
              <a:ext cx="1830070" cy="1544320"/>
            </a:xfrm>
            <a:custGeom>
              <a:avLst/>
              <a:gdLst/>
              <a:ahLst/>
              <a:cxnLst/>
              <a:rect l="l" t="t" r="r" b="b"/>
              <a:pathLst>
                <a:path w="1830070" h="1544320">
                  <a:moveTo>
                    <a:pt x="1829957" y="0"/>
                  </a:moveTo>
                  <a:lnTo>
                    <a:pt x="1424996" y="0"/>
                  </a:lnTo>
                  <a:lnTo>
                    <a:pt x="1412294" y="4714"/>
                  </a:lnTo>
                  <a:lnTo>
                    <a:pt x="1266071" y="57443"/>
                  </a:lnTo>
                  <a:lnTo>
                    <a:pt x="1118999" y="108045"/>
                  </a:lnTo>
                  <a:lnTo>
                    <a:pt x="971422" y="156217"/>
                  </a:lnTo>
                  <a:lnTo>
                    <a:pt x="823682" y="201658"/>
                  </a:lnTo>
                  <a:lnTo>
                    <a:pt x="725269" y="230285"/>
                  </a:lnTo>
                  <a:lnTo>
                    <a:pt x="627037" y="257474"/>
                  </a:lnTo>
                  <a:lnTo>
                    <a:pt x="529089" y="283136"/>
                  </a:lnTo>
                  <a:lnTo>
                    <a:pt x="431527" y="307181"/>
                  </a:lnTo>
                  <a:lnTo>
                    <a:pt x="334453" y="329520"/>
                  </a:lnTo>
                  <a:lnTo>
                    <a:pt x="237968" y="350063"/>
                  </a:lnTo>
                  <a:lnTo>
                    <a:pt x="142173" y="368721"/>
                  </a:lnTo>
                  <a:lnTo>
                    <a:pt x="47171" y="385404"/>
                  </a:lnTo>
                  <a:lnTo>
                    <a:pt x="0" y="392977"/>
                  </a:lnTo>
                  <a:lnTo>
                    <a:pt x="567657" y="1196959"/>
                  </a:lnTo>
                  <a:lnTo>
                    <a:pt x="1014465" y="1543697"/>
                  </a:lnTo>
                  <a:lnTo>
                    <a:pt x="1829957" y="1543697"/>
                  </a:lnTo>
                  <a:lnTo>
                    <a:pt x="1829957" y="0"/>
                  </a:lnTo>
                  <a:close/>
                </a:path>
              </a:pathLst>
            </a:custGeom>
            <a:solidFill>
              <a:srgbClr val="8DC63F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90630" y="4698004"/>
            <a:ext cx="182816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110" dirty="0">
                <a:solidFill>
                  <a:srgbClr val="FFFFFF"/>
                </a:solidFill>
                <a:latin typeface="Calibri"/>
                <a:cs typeface="Calibri"/>
              </a:rPr>
              <a:t>“Ik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wist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dat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fitter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gaat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voelen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als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meer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beweegt,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maar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ik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niet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ge-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dacht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dat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ik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endParaRPr sz="1600" dirty="0">
              <a:latin typeface="Calibri"/>
              <a:cs typeface="Calibri"/>
            </a:endParaRPr>
          </a:p>
          <a:p>
            <a:pPr marL="274320" marR="266065" algn="ctr">
              <a:lnSpc>
                <a:spcPct val="100000"/>
              </a:lnSpc>
            </a:pP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zó</a:t>
            </a:r>
            <a:r>
              <a:rPr sz="16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fit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zou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gaan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voelen”,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4559" y="805370"/>
            <a:ext cx="1539515" cy="49408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52534" y="1397735"/>
            <a:ext cx="2160905" cy="109220"/>
            <a:chOff x="752534" y="1397735"/>
            <a:chExt cx="2160905" cy="109220"/>
          </a:xfrm>
        </p:grpSpPr>
        <p:sp>
          <p:nvSpPr>
            <p:cNvPr id="12" name="object 12"/>
            <p:cNvSpPr/>
            <p:nvPr/>
          </p:nvSpPr>
          <p:spPr>
            <a:xfrm>
              <a:off x="752525" y="1397736"/>
              <a:ext cx="284480" cy="86995"/>
            </a:xfrm>
            <a:custGeom>
              <a:avLst/>
              <a:gdLst/>
              <a:ahLst/>
              <a:cxnLst/>
              <a:rect l="l" t="t" r="r" b="b"/>
              <a:pathLst>
                <a:path w="284480" h="86994">
                  <a:moveTo>
                    <a:pt x="72364" y="3619"/>
                  </a:moveTo>
                  <a:lnTo>
                    <a:pt x="63474" y="3619"/>
                  </a:lnTo>
                  <a:lnTo>
                    <a:pt x="35953" y="66738"/>
                  </a:lnTo>
                  <a:lnTo>
                    <a:pt x="8890" y="3619"/>
                  </a:lnTo>
                  <a:lnTo>
                    <a:pt x="0" y="3619"/>
                  </a:lnTo>
                  <a:lnTo>
                    <a:pt x="35039" y="85305"/>
                  </a:lnTo>
                  <a:lnTo>
                    <a:pt x="36817" y="85305"/>
                  </a:lnTo>
                  <a:lnTo>
                    <a:pt x="72364" y="3619"/>
                  </a:lnTo>
                  <a:close/>
                </a:path>
                <a:path w="284480" h="86994">
                  <a:moveTo>
                    <a:pt x="91414" y="24879"/>
                  </a:moveTo>
                  <a:lnTo>
                    <a:pt x="83642" y="24879"/>
                  </a:lnTo>
                  <a:lnTo>
                    <a:pt x="83642" y="85305"/>
                  </a:lnTo>
                  <a:lnTo>
                    <a:pt x="91414" y="85305"/>
                  </a:lnTo>
                  <a:lnTo>
                    <a:pt x="91414" y="24879"/>
                  </a:lnTo>
                  <a:close/>
                </a:path>
                <a:path w="284480" h="86994">
                  <a:moveTo>
                    <a:pt x="93916" y="4660"/>
                  </a:moveTo>
                  <a:lnTo>
                    <a:pt x="93294" y="3149"/>
                  </a:lnTo>
                  <a:lnTo>
                    <a:pt x="90779" y="635"/>
                  </a:lnTo>
                  <a:lnTo>
                    <a:pt x="89268" y="0"/>
                  </a:lnTo>
                  <a:lnTo>
                    <a:pt x="85775" y="0"/>
                  </a:lnTo>
                  <a:lnTo>
                    <a:pt x="84277" y="635"/>
                  </a:lnTo>
                  <a:lnTo>
                    <a:pt x="81775" y="3149"/>
                  </a:lnTo>
                  <a:lnTo>
                    <a:pt x="81140" y="4660"/>
                  </a:lnTo>
                  <a:lnTo>
                    <a:pt x="81140" y="8178"/>
                  </a:lnTo>
                  <a:lnTo>
                    <a:pt x="81775" y="9677"/>
                  </a:lnTo>
                  <a:lnTo>
                    <a:pt x="84277" y="12192"/>
                  </a:lnTo>
                  <a:lnTo>
                    <a:pt x="85775" y="12827"/>
                  </a:lnTo>
                  <a:lnTo>
                    <a:pt x="89268" y="12827"/>
                  </a:lnTo>
                  <a:lnTo>
                    <a:pt x="90779" y="12192"/>
                  </a:lnTo>
                  <a:lnTo>
                    <a:pt x="93294" y="9677"/>
                  </a:lnTo>
                  <a:lnTo>
                    <a:pt x="93916" y="8178"/>
                  </a:lnTo>
                  <a:lnTo>
                    <a:pt x="93916" y="4660"/>
                  </a:lnTo>
                  <a:close/>
                </a:path>
                <a:path w="284480" h="86994">
                  <a:moveTo>
                    <a:pt x="134454" y="24879"/>
                  </a:moveTo>
                  <a:lnTo>
                    <a:pt x="122123" y="24879"/>
                  </a:lnTo>
                  <a:lnTo>
                    <a:pt x="122123" y="2451"/>
                  </a:lnTo>
                  <a:lnTo>
                    <a:pt x="114350" y="2451"/>
                  </a:lnTo>
                  <a:lnTo>
                    <a:pt x="114350" y="24879"/>
                  </a:lnTo>
                  <a:lnTo>
                    <a:pt x="103746" y="24879"/>
                  </a:lnTo>
                  <a:lnTo>
                    <a:pt x="103746" y="31610"/>
                  </a:lnTo>
                  <a:lnTo>
                    <a:pt x="114350" y="31610"/>
                  </a:lnTo>
                  <a:lnTo>
                    <a:pt x="114350" y="85305"/>
                  </a:lnTo>
                  <a:lnTo>
                    <a:pt x="122123" y="85305"/>
                  </a:lnTo>
                  <a:lnTo>
                    <a:pt x="122123" y="31610"/>
                  </a:lnTo>
                  <a:lnTo>
                    <a:pt x="134454" y="31610"/>
                  </a:lnTo>
                  <a:lnTo>
                    <a:pt x="134454" y="24879"/>
                  </a:lnTo>
                  <a:close/>
                </a:path>
                <a:path w="284480" h="86994">
                  <a:moveTo>
                    <a:pt x="206311" y="24879"/>
                  </a:moveTo>
                  <a:lnTo>
                    <a:pt x="199148" y="24879"/>
                  </a:lnTo>
                  <a:lnTo>
                    <a:pt x="199148" y="48412"/>
                  </a:lnTo>
                  <a:lnTo>
                    <a:pt x="199148" y="59982"/>
                  </a:lnTo>
                  <a:lnTo>
                    <a:pt x="179438" y="79692"/>
                  </a:lnTo>
                  <a:lnTo>
                    <a:pt x="170967" y="79692"/>
                  </a:lnTo>
                  <a:lnTo>
                    <a:pt x="151282" y="59423"/>
                  </a:lnTo>
                  <a:lnTo>
                    <a:pt x="151282" y="50888"/>
                  </a:lnTo>
                  <a:lnTo>
                    <a:pt x="170916" y="30822"/>
                  </a:lnTo>
                  <a:lnTo>
                    <a:pt x="181978" y="30822"/>
                  </a:lnTo>
                  <a:lnTo>
                    <a:pt x="187642" y="33172"/>
                  </a:lnTo>
                  <a:lnTo>
                    <a:pt x="196850" y="42570"/>
                  </a:lnTo>
                  <a:lnTo>
                    <a:pt x="199148" y="48412"/>
                  </a:lnTo>
                  <a:lnTo>
                    <a:pt x="199148" y="24879"/>
                  </a:lnTo>
                  <a:lnTo>
                    <a:pt x="198653" y="24879"/>
                  </a:lnTo>
                  <a:lnTo>
                    <a:pt x="198653" y="35991"/>
                  </a:lnTo>
                  <a:lnTo>
                    <a:pt x="195618" y="31762"/>
                  </a:lnTo>
                  <a:lnTo>
                    <a:pt x="194564" y="30822"/>
                  </a:lnTo>
                  <a:lnTo>
                    <a:pt x="192087" y="28600"/>
                  </a:lnTo>
                  <a:lnTo>
                    <a:pt x="184061" y="24384"/>
                  </a:lnTo>
                  <a:lnTo>
                    <a:pt x="179565" y="23329"/>
                  </a:lnTo>
                  <a:lnTo>
                    <a:pt x="166014" y="23329"/>
                  </a:lnTo>
                  <a:lnTo>
                    <a:pt x="158673" y="26416"/>
                  </a:lnTo>
                  <a:lnTo>
                    <a:pt x="146456" y="38785"/>
                  </a:lnTo>
                  <a:lnTo>
                    <a:pt x="143395" y="46228"/>
                  </a:lnTo>
                  <a:lnTo>
                    <a:pt x="143510" y="64109"/>
                  </a:lnTo>
                  <a:lnTo>
                    <a:pt x="146380" y="71259"/>
                  </a:lnTo>
                  <a:lnTo>
                    <a:pt x="146481" y="71424"/>
                  </a:lnTo>
                  <a:lnTo>
                    <a:pt x="158534" y="83756"/>
                  </a:lnTo>
                  <a:lnTo>
                    <a:pt x="165836" y="86855"/>
                  </a:lnTo>
                  <a:lnTo>
                    <a:pt x="179197" y="86855"/>
                  </a:lnTo>
                  <a:lnTo>
                    <a:pt x="183629" y="85852"/>
                  </a:lnTo>
                  <a:lnTo>
                    <a:pt x="191744" y="81864"/>
                  </a:lnTo>
                  <a:lnTo>
                    <a:pt x="194386" y="79692"/>
                  </a:lnTo>
                  <a:lnTo>
                    <a:pt x="195389" y="78879"/>
                  </a:lnTo>
                  <a:lnTo>
                    <a:pt x="198653" y="74917"/>
                  </a:lnTo>
                  <a:lnTo>
                    <a:pt x="198653" y="85305"/>
                  </a:lnTo>
                  <a:lnTo>
                    <a:pt x="206311" y="85305"/>
                  </a:lnTo>
                  <a:lnTo>
                    <a:pt x="206311" y="74917"/>
                  </a:lnTo>
                  <a:lnTo>
                    <a:pt x="206311" y="35991"/>
                  </a:lnTo>
                  <a:lnTo>
                    <a:pt x="206311" y="24879"/>
                  </a:lnTo>
                  <a:close/>
                </a:path>
                <a:path w="284480" h="86994">
                  <a:moveTo>
                    <a:pt x="283997" y="24879"/>
                  </a:moveTo>
                  <a:lnTo>
                    <a:pt x="276834" y="24879"/>
                  </a:lnTo>
                  <a:lnTo>
                    <a:pt x="276834" y="48412"/>
                  </a:lnTo>
                  <a:lnTo>
                    <a:pt x="276834" y="59982"/>
                  </a:lnTo>
                  <a:lnTo>
                    <a:pt x="257124" y="79692"/>
                  </a:lnTo>
                  <a:lnTo>
                    <a:pt x="248666" y="79692"/>
                  </a:lnTo>
                  <a:lnTo>
                    <a:pt x="228968" y="59423"/>
                  </a:lnTo>
                  <a:lnTo>
                    <a:pt x="228968" y="50888"/>
                  </a:lnTo>
                  <a:lnTo>
                    <a:pt x="248602" y="30822"/>
                  </a:lnTo>
                  <a:lnTo>
                    <a:pt x="259664" y="30822"/>
                  </a:lnTo>
                  <a:lnTo>
                    <a:pt x="265328" y="33172"/>
                  </a:lnTo>
                  <a:lnTo>
                    <a:pt x="274535" y="42570"/>
                  </a:lnTo>
                  <a:lnTo>
                    <a:pt x="276834" y="48412"/>
                  </a:lnTo>
                  <a:lnTo>
                    <a:pt x="276834" y="24879"/>
                  </a:lnTo>
                  <a:lnTo>
                    <a:pt x="276339" y="24879"/>
                  </a:lnTo>
                  <a:lnTo>
                    <a:pt x="276339" y="35991"/>
                  </a:lnTo>
                  <a:lnTo>
                    <a:pt x="273304" y="31762"/>
                  </a:lnTo>
                  <a:lnTo>
                    <a:pt x="272249" y="30822"/>
                  </a:lnTo>
                  <a:lnTo>
                    <a:pt x="269773" y="28600"/>
                  </a:lnTo>
                  <a:lnTo>
                    <a:pt x="261747" y="24384"/>
                  </a:lnTo>
                  <a:lnTo>
                    <a:pt x="257251" y="23329"/>
                  </a:lnTo>
                  <a:lnTo>
                    <a:pt x="243700" y="23329"/>
                  </a:lnTo>
                  <a:lnTo>
                    <a:pt x="236359" y="26416"/>
                  </a:lnTo>
                  <a:lnTo>
                    <a:pt x="224142" y="38785"/>
                  </a:lnTo>
                  <a:lnTo>
                    <a:pt x="221081" y="46228"/>
                  </a:lnTo>
                  <a:lnTo>
                    <a:pt x="221208" y="64109"/>
                  </a:lnTo>
                  <a:lnTo>
                    <a:pt x="224078" y="71259"/>
                  </a:lnTo>
                  <a:lnTo>
                    <a:pt x="224193" y="71424"/>
                  </a:lnTo>
                  <a:lnTo>
                    <a:pt x="236220" y="83756"/>
                  </a:lnTo>
                  <a:lnTo>
                    <a:pt x="243522" y="86855"/>
                  </a:lnTo>
                  <a:lnTo>
                    <a:pt x="256882" y="86855"/>
                  </a:lnTo>
                  <a:lnTo>
                    <a:pt x="276339" y="74917"/>
                  </a:lnTo>
                  <a:lnTo>
                    <a:pt x="276339" y="85305"/>
                  </a:lnTo>
                  <a:lnTo>
                    <a:pt x="283997" y="85305"/>
                  </a:lnTo>
                  <a:lnTo>
                    <a:pt x="283997" y="74917"/>
                  </a:lnTo>
                  <a:lnTo>
                    <a:pt x="283997" y="35991"/>
                  </a:lnTo>
                  <a:lnTo>
                    <a:pt x="283997" y="24879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868" y="1397735"/>
              <a:ext cx="1859949" cy="10895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996" y="732661"/>
            <a:ext cx="609600" cy="605155"/>
            <a:chOff x="719996" y="732661"/>
            <a:chExt cx="609600" cy="605155"/>
          </a:xfrm>
        </p:grpSpPr>
        <p:sp>
          <p:nvSpPr>
            <p:cNvPr id="15" name="object 15"/>
            <p:cNvSpPr/>
            <p:nvPr/>
          </p:nvSpPr>
          <p:spPr>
            <a:xfrm>
              <a:off x="730595" y="732661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5" h="598805">
                  <a:moveTo>
                    <a:pt x="299250" y="0"/>
                  </a:moveTo>
                  <a:lnTo>
                    <a:pt x="250708" y="3916"/>
                  </a:lnTo>
                  <a:lnTo>
                    <a:pt x="204661" y="15255"/>
                  </a:lnTo>
                  <a:lnTo>
                    <a:pt x="161724" y="33400"/>
                  </a:lnTo>
                  <a:lnTo>
                    <a:pt x="122514" y="57736"/>
                  </a:lnTo>
                  <a:lnTo>
                    <a:pt x="87645" y="87645"/>
                  </a:lnTo>
                  <a:lnTo>
                    <a:pt x="57736" y="122514"/>
                  </a:lnTo>
                  <a:lnTo>
                    <a:pt x="33400" y="161724"/>
                  </a:lnTo>
                  <a:lnTo>
                    <a:pt x="15255" y="204661"/>
                  </a:lnTo>
                  <a:lnTo>
                    <a:pt x="3916" y="250708"/>
                  </a:lnTo>
                  <a:lnTo>
                    <a:pt x="0" y="299250"/>
                  </a:lnTo>
                  <a:lnTo>
                    <a:pt x="3916" y="347791"/>
                  </a:lnTo>
                  <a:lnTo>
                    <a:pt x="15255" y="393838"/>
                  </a:lnTo>
                  <a:lnTo>
                    <a:pt x="33400" y="436775"/>
                  </a:lnTo>
                  <a:lnTo>
                    <a:pt x="57736" y="475986"/>
                  </a:lnTo>
                  <a:lnTo>
                    <a:pt x="87645" y="510854"/>
                  </a:lnTo>
                  <a:lnTo>
                    <a:pt x="122514" y="540764"/>
                  </a:lnTo>
                  <a:lnTo>
                    <a:pt x="161724" y="565099"/>
                  </a:lnTo>
                  <a:lnTo>
                    <a:pt x="204661" y="583244"/>
                  </a:lnTo>
                  <a:lnTo>
                    <a:pt x="250708" y="594583"/>
                  </a:lnTo>
                  <a:lnTo>
                    <a:pt x="299250" y="598500"/>
                  </a:lnTo>
                  <a:lnTo>
                    <a:pt x="347791" y="594583"/>
                  </a:lnTo>
                  <a:lnTo>
                    <a:pt x="393838" y="583244"/>
                  </a:lnTo>
                  <a:lnTo>
                    <a:pt x="436775" y="565099"/>
                  </a:lnTo>
                  <a:lnTo>
                    <a:pt x="475986" y="540764"/>
                  </a:lnTo>
                  <a:lnTo>
                    <a:pt x="510854" y="510854"/>
                  </a:lnTo>
                  <a:lnTo>
                    <a:pt x="540764" y="475986"/>
                  </a:lnTo>
                  <a:lnTo>
                    <a:pt x="565099" y="436775"/>
                  </a:lnTo>
                  <a:lnTo>
                    <a:pt x="583244" y="393838"/>
                  </a:lnTo>
                  <a:lnTo>
                    <a:pt x="594583" y="347791"/>
                  </a:lnTo>
                  <a:lnTo>
                    <a:pt x="598500" y="299250"/>
                  </a:lnTo>
                  <a:lnTo>
                    <a:pt x="594583" y="250708"/>
                  </a:lnTo>
                  <a:lnTo>
                    <a:pt x="583244" y="204661"/>
                  </a:lnTo>
                  <a:lnTo>
                    <a:pt x="565099" y="161724"/>
                  </a:lnTo>
                  <a:lnTo>
                    <a:pt x="540764" y="122514"/>
                  </a:lnTo>
                  <a:lnTo>
                    <a:pt x="510854" y="87645"/>
                  </a:lnTo>
                  <a:lnTo>
                    <a:pt x="475986" y="57736"/>
                  </a:lnTo>
                  <a:lnTo>
                    <a:pt x="436775" y="33400"/>
                  </a:lnTo>
                  <a:lnTo>
                    <a:pt x="393838" y="15255"/>
                  </a:lnTo>
                  <a:lnTo>
                    <a:pt x="347791" y="3916"/>
                  </a:lnTo>
                  <a:lnTo>
                    <a:pt x="299250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7969" y="732661"/>
              <a:ext cx="528320" cy="297180"/>
            </a:xfrm>
            <a:custGeom>
              <a:avLst/>
              <a:gdLst/>
              <a:ahLst/>
              <a:cxnLst/>
              <a:rect l="l" t="t" r="r" b="b"/>
              <a:pathLst>
                <a:path w="528319" h="297180">
                  <a:moveTo>
                    <a:pt x="281876" y="0"/>
                  </a:moveTo>
                  <a:lnTo>
                    <a:pt x="234155" y="3784"/>
                  </a:lnTo>
                  <a:lnTo>
                    <a:pt x="188832" y="14746"/>
                  </a:lnTo>
                  <a:lnTo>
                    <a:pt x="146492" y="32302"/>
                  </a:lnTo>
                  <a:lnTo>
                    <a:pt x="107719" y="55867"/>
                  </a:lnTo>
                  <a:lnTo>
                    <a:pt x="73099" y="84856"/>
                  </a:lnTo>
                  <a:lnTo>
                    <a:pt x="43216" y="118686"/>
                  </a:lnTo>
                  <a:lnTo>
                    <a:pt x="18654" y="156770"/>
                  </a:lnTo>
                  <a:lnTo>
                    <a:pt x="0" y="198526"/>
                  </a:lnTo>
                  <a:lnTo>
                    <a:pt x="3275" y="203795"/>
                  </a:lnTo>
                  <a:lnTo>
                    <a:pt x="12079" y="211929"/>
                  </a:lnTo>
                  <a:lnTo>
                    <a:pt x="27787" y="225171"/>
                  </a:lnTo>
                  <a:lnTo>
                    <a:pt x="97815" y="296786"/>
                  </a:lnTo>
                  <a:lnTo>
                    <a:pt x="133667" y="275443"/>
                  </a:lnTo>
                  <a:lnTo>
                    <a:pt x="174833" y="252298"/>
                  </a:lnTo>
                  <a:lnTo>
                    <a:pt x="240488" y="220249"/>
                  </a:lnTo>
                  <a:lnTo>
                    <a:pt x="296473" y="196013"/>
                  </a:lnTo>
                  <a:lnTo>
                    <a:pt x="355495" y="172703"/>
                  </a:lnTo>
                  <a:lnTo>
                    <a:pt x="405942" y="155917"/>
                  </a:lnTo>
                  <a:lnTo>
                    <a:pt x="461472" y="142480"/>
                  </a:lnTo>
                  <a:lnTo>
                    <a:pt x="500230" y="135478"/>
                  </a:lnTo>
                  <a:lnTo>
                    <a:pt x="522353" y="131955"/>
                  </a:lnTo>
                  <a:lnTo>
                    <a:pt x="527977" y="128955"/>
                  </a:lnTo>
                  <a:lnTo>
                    <a:pt x="498071" y="92345"/>
                  </a:lnTo>
                  <a:lnTo>
                    <a:pt x="462827" y="60888"/>
                  </a:lnTo>
                  <a:lnTo>
                    <a:pt x="422914" y="35255"/>
                  </a:lnTo>
                  <a:lnTo>
                    <a:pt x="379005" y="16115"/>
                  </a:lnTo>
                  <a:lnTo>
                    <a:pt x="331768" y="4140"/>
                  </a:lnTo>
                  <a:lnTo>
                    <a:pt x="281876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996" y="846960"/>
              <a:ext cx="568960" cy="490855"/>
            </a:xfrm>
            <a:custGeom>
              <a:avLst/>
              <a:gdLst/>
              <a:ahLst/>
              <a:cxnLst/>
              <a:rect l="l" t="t" r="r" b="b"/>
              <a:pathLst>
                <a:path w="568960" h="490855">
                  <a:moveTo>
                    <a:pt x="379336" y="323164"/>
                  </a:moveTo>
                  <a:lnTo>
                    <a:pt x="128282" y="323164"/>
                  </a:lnTo>
                  <a:lnTo>
                    <a:pt x="171757" y="325055"/>
                  </a:lnTo>
                  <a:lnTo>
                    <a:pt x="210375" y="329634"/>
                  </a:lnTo>
                  <a:lnTo>
                    <a:pt x="255625" y="340753"/>
                  </a:lnTo>
                  <a:lnTo>
                    <a:pt x="283565" y="378485"/>
                  </a:lnTo>
                  <a:lnTo>
                    <a:pt x="309821" y="432093"/>
                  </a:lnTo>
                  <a:lnTo>
                    <a:pt x="327799" y="490664"/>
                  </a:lnTo>
                  <a:lnTo>
                    <a:pt x="349808" y="490664"/>
                  </a:lnTo>
                  <a:lnTo>
                    <a:pt x="360688" y="447346"/>
                  </a:lnTo>
                  <a:lnTo>
                    <a:pt x="369435" y="400933"/>
                  </a:lnTo>
                  <a:lnTo>
                    <a:pt x="373545" y="367576"/>
                  </a:lnTo>
                  <a:lnTo>
                    <a:pt x="431780" y="367576"/>
                  </a:lnTo>
                  <a:lnTo>
                    <a:pt x="413258" y="359841"/>
                  </a:lnTo>
                  <a:lnTo>
                    <a:pt x="376974" y="344195"/>
                  </a:lnTo>
                  <a:lnTo>
                    <a:pt x="379336" y="323164"/>
                  </a:lnTo>
                  <a:close/>
                </a:path>
                <a:path w="568960" h="490855">
                  <a:moveTo>
                    <a:pt x="431780" y="367576"/>
                  </a:moveTo>
                  <a:lnTo>
                    <a:pt x="373545" y="367576"/>
                  </a:lnTo>
                  <a:lnTo>
                    <a:pt x="400948" y="378095"/>
                  </a:lnTo>
                  <a:lnTo>
                    <a:pt x="416653" y="384297"/>
                  </a:lnTo>
                  <a:lnTo>
                    <a:pt x="473871" y="412901"/>
                  </a:lnTo>
                  <a:lnTo>
                    <a:pt x="505091" y="434771"/>
                  </a:lnTo>
                  <a:lnTo>
                    <a:pt x="522122" y="405803"/>
                  </a:lnTo>
                  <a:lnTo>
                    <a:pt x="485837" y="390149"/>
                  </a:lnTo>
                  <a:lnTo>
                    <a:pt x="431780" y="367576"/>
                  </a:lnTo>
                  <a:close/>
                </a:path>
                <a:path w="568960" h="490855">
                  <a:moveTo>
                    <a:pt x="25615" y="69507"/>
                  </a:moveTo>
                  <a:lnTo>
                    <a:pt x="19265" y="90919"/>
                  </a:lnTo>
                  <a:lnTo>
                    <a:pt x="39103" y="109956"/>
                  </a:lnTo>
                  <a:lnTo>
                    <a:pt x="58044" y="128441"/>
                  </a:lnTo>
                  <a:lnTo>
                    <a:pt x="102098" y="172335"/>
                  </a:lnTo>
                  <a:lnTo>
                    <a:pt x="111874" y="182333"/>
                  </a:lnTo>
                  <a:lnTo>
                    <a:pt x="58570" y="217625"/>
                  </a:lnTo>
                  <a:lnTo>
                    <a:pt x="28057" y="239825"/>
                  </a:lnTo>
                  <a:lnTo>
                    <a:pt x="13722" y="251869"/>
                  </a:lnTo>
                  <a:lnTo>
                    <a:pt x="8953" y="256692"/>
                  </a:lnTo>
                  <a:lnTo>
                    <a:pt x="0" y="312623"/>
                  </a:lnTo>
                  <a:lnTo>
                    <a:pt x="34683" y="329133"/>
                  </a:lnTo>
                  <a:lnTo>
                    <a:pt x="46176" y="326382"/>
                  </a:lnTo>
                  <a:lnTo>
                    <a:pt x="65490" y="324519"/>
                  </a:lnTo>
                  <a:lnTo>
                    <a:pt x="92801" y="323471"/>
                  </a:lnTo>
                  <a:lnTo>
                    <a:pt x="379336" y="323164"/>
                  </a:lnTo>
                  <a:lnTo>
                    <a:pt x="380300" y="314578"/>
                  </a:lnTo>
                  <a:lnTo>
                    <a:pt x="236588" y="314578"/>
                  </a:lnTo>
                  <a:lnTo>
                    <a:pt x="219242" y="311476"/>
                  </a:lnTo>
                  <a:lnTo>
                    <a:pt x="194194" y="307694"/>
                  </a:lnTo>
                  <a:lnTo>
                    <a:pt x="163266" y="304404"/>
                  </a:lnTo>
                  <a:lnTo>
                    <a:pt x="128282" y="302780"/>
                  </a:lnTo>
                  <a:lnTo>
                    <a:pt x="64322" y="301891"/>
                  </a:lnTo>
                  <a:lnTo>
                    <a:pt x="22440" y="301891"/>
                  </a:lnTo>
                  <a:lnTo>
                    <a:pt x="27119" y="266585"/>
                  </a:lnTo>
                  <a:lnTo>
                    <a:pt x="55291" y="235019"/>
                  </a:lnTo>
                  <a:lnTo>
                    <a:pt x="91865" y="209426"/>
                  </a:lnTo>
                  <a:lnTo>
                    <a:pt x="121754" y="192036"/>
                  </a:lnTo>
                  <a:lnTo>
                    <a:pt x="153195" y="192036"/>
                  </a:lnTo>
                  <a:lnTo>
                    <a:pt x="144640" y="185997"/>
                  </a:lnTo>
                  <a:lnTo>
                    <a:pt x="139039" y="182130"/>
                  </a:lnTo>
                  <a:lnTo>
                    <a:pt x="156636" y="172618"/>
                  </a:lnTo>
                  <a:lnTo>
                    <a:pt x="127927" y="172618"/>
                  </a:lnTo>
                  <a:lnTo>
                    <a:pt x="25615" y="69507"/>
                  </a:lnTo>
                  <a:close/>
                </a:path>
                <a:path w="568960" h="490855">
                  <a:moveTo>
                    <a:pt x="153195" y="192036"/>
                  </a:moveTo>
                  <a:lnTo>
                    <a:pt x="121754" y="192036"/>
                  </a:lnTo>
                  <a:lnTo>
                    <a:pt x="128373" y="197399"/>
                  </a:lnTo>
                  <a:lnTo>
                    <a:pt x="136064" y="204293"/>
                  </a:lnTo>
                  <a:lnTo>
                    <a:pt x="167414" y="235238"/>
                  </a:lnTo>
                  <a:lnTo>
                    <a:pt x="199357" y="269538"/>
                  </a:lnTo>
                  <a:lnTo>
                    <a:pt x="233413" y="310616"/>
                  </a:lnTo>
                  <a:lnTo>
                    <a:pt x="236588" y="314578"/>
                  </a:lnTo>
                  <a:lnTo>
                    <a:pt x="380300" y="314578"/>
                  </a:lnTo>
                  <a:lnTo>
                    <a:pt x="381877" y="300537"/>
                  </a:lnTo>
                  <a:lnTo>
                    <a:pt x="384341" y="273266"/>
                  </a:lnTo>
                  <a:lnTo>
                    <a:pt x="386819" y="235238"/>
                  </a:lnTo>
                  <a:lnTo>
                    <a:pt x="386877" y="234008"/>
                  </a:lnTo>
                  <a:lnTo>
                    <a:pt x="258310" y="234008"/>
                  </a:lnTo>
                  <a:lnTo>
                    <a:pt x="212616" y="223417"/>
                  </a:lnTo>
                  <a:lnTo>
                    <a:pt x="171640" y="204215"/>
                  </a:lnTo>
                  <a:lnTo>
                    <a:pt x="162653" y="198527"/>
                  </a:lnTo>
                  <a:lnTo>
                    <a:pt x="153195" y="192036"/>
                  </a:lnTo>
                  <a:close/>
                </a:path>
                <a:path w="568960" h="490855">
                  <a:moveTo>
                    <a:pt x="46536" y="301735"/>
                  </a:moveTo>
                  <a:lnTo>
                    <a:pt x="22440" y="301891"/>
                  </a:lnTo>
                  <a:lnTo>
                    <a:pt x="64322" y="301891"/>
                  </a:lnTo>
                  <a:lnTo>
                    <a:pt x="46536" y="301735"/>
                  </a:lnTo>
                  <a:close/>
                </a:path>
                <a:path w="568960" h="490855">
                  <a:moveTo>
                    <a:pt x="381804" y="68706"/>
                  </a:moveTo>
                  <a:lnTo>
                    <a:pt x="376186" y="68706"/>
                  </a:lnTo>
                  <a:lnTo>
                    <a:pt x="374827" y="88595"/>
                  </a:lnTo>
                  <a:lnTo>
                    <a:pt x="371636" y="109585"/>
                  </a:lnTo>
                  <a:lnTo>
                    <a:pt x="359037" y="158305"/>
                  </a:lnTo>
                  <a:lnTo>
                    <a:pt x="338112" y="201955"/>
                  </a:lnTo>
                  <a:lnTo>
                    <a:pt x="302287" y="229138"/>
                  </a:lnTo>
                  <a:lnTo>
                    <a:pt x="258310" y="234008"/>
                  </a:lnTo>
                  <a:lnTo>
                    <a:pt x="386877" y="234008"/>
                  </a:lnTo>
                  <a:lnTo>
                    <a:pt x="388021" y="178505"/>
                  </a:lnTo>
                  <a:lnTo>
                    <a:pt x="385792" y="138393"/>
                  </a:lnTo>
                  <a:lnTo>
                    <a:pt x="382818" y="104294"/>
                  </a:lnTo>
                  <a:lnTo>
                    <a:pt x="381804" y="68706"/>
                  </a:lnTo>
                  <a:close/>
                </a:path>
                <a:path w="568960" h="490855">
                  <a:moveTo>
                    <a:pt x="315309" y="150406"/>
                  </a:moveTo>
                  <a:lnTo>
                    <a:pt x="197726" y="150406"/>
                  </a:lnTo>
                  <a:lnTo>
                    <a:pt x="206000" y="168823"/>
                  </a:lnTo>
                  <a:lnTo>
                    <a:pt x="216811" y="185000"/>
                  </a:lnTo>
                  <a:lnTo>
                    <a:pt x="230769" y="197958"/>
                  </a:lnTo>
                  <a:lnTo>
                    <a:pt x="248488" y="206717"/>
                  </a:lnTo>
                  <a:lnTo>
                    <a:pt x="279700" y="208034"/>
                  </a:lnTo>
                  <a:lnTo>
                    <a:pt x="302888" y="193270"/>
                  </a:lnTo>
                  <a:lnTo>
                    <a:pt x="315532" y="167382"/>
                  </a:lnTo>
                  <a:lnTo>
                    <a:pt x="315309" y="150406"/>
                  </a:lnTo>
                  <a:close/>
                </a:path>
                <a:path w="568960" h="490855">
                  <a:moveTo>
                    <a:pt x="246113" y="71094"/>
                  </a:moveTo>
                  <a:lnTo>
                    <a:pt x="224569" y="76664"/>
                  </a:lnTo>
                  <a:lnTo>
                    <a:pt x="206492" y="91378"/>
                  </a:lnTo>
                  <a:lnTo>
                    <a:pt x="195535" y="112008"/>
                  </a:lnTo>
                  <a:lnTo>
                    <a:pt x="195351" y="135331"/>
                  </a:lnTo>
                  <a:lnTo>
                    <a:pt x="127927" y="172618"/>
                  </a:lnTo>
                  <a:lnTo>
                    <a:pt x="156636" y="172618"/>
                  </a:lnTo>
                  <a:lnTo>
                    <a:pt x="197726" y="150406"/>
                  </a:lnTo>
                  <a:lnTo>
                    <a:pt x="315309" y="150406"/>
                  </a:lnTo>
                  <a:lnTo>
                    <a:pt x="303221" y="108426"/>
                  </a:lnTo>
                  <a:lnTo>
                    <a:pt x="298462" y="100431"/>
                  </a:lnTo>
                  <a:lnTo>
                    <a:pt x="319033" y="90263"/>
                  </a:lnTo>
                  <a:lnTo>
                    <a:pt x="319339" y="90131"/>
                  </a:lnTo>
                  <a:lnTo>
                    <a:pt x="289725" y="90131"/>
                  </a:lnTo>
                  <a:lnTo>
                    <a:pt x="275450" y="79819"/>
                  </a:lnTo>
                  <a:lnTo>
                    <a:pt x="269541" y="76470"/>
                  </a:lnTo>
                  <a:lnTo>
                    <a:pt x="263201" y="73704"/>
                  </a:lnTo>
                  <a:lnTo>
                    <a:pt x="255651" y="71814"/>
                  </a:lnTo>
                  <a:lnTo>
                    <a:pt x="246113" y="71094"/>
                  </a:lnTo>
                  <a:close/>
                </a:path>
                <a:path w="568960" h="490855">
                  <a:moveTo>
                    <a:pt x="563359" y="0"/>
                  </a:moveTo>
                  <a:lnTo>
                    <a:pt x="497427" y="14392"/>
                  </a:lnTo>
                  <a:lnTo>
                    <a:pt x="459646" y="24349"/>
                  </a:lnTo>
                  <a:lnTo>
                    <a:pt x="398506" y="43929"/>
                  </a:lnTo>
                  <a:lnTo>
                    <a:pt x="361162" y="57858"/>
                  </a:lnTo>
                  <a:lnTo>
                    <a:pt x="322875" y="73772"/>
                  </a:lnTo>
                  <a:lnTo>
                    <a:pt x="289725" y="90131"/>
                  </a:lnTo>
                  <a:lnTo>
                    <a:pt x="319339" y="90131"/>
                  </a:lnTo>
                  <a:lnTo>
                    <a:pt x="337791" y="82216"/>
                  </a:lnTo>
                  <a:lnTo>
                    <a:pt x="356316" y="75346"/>
                  </a:lnTo>
                  <a:lnTo>
                    <a:pt x="376186" y="68706"/>
                  </a:lnTo>
                  <a:lnTo>
                    <a:pt x="381804" y="68706"/>
                  </a:lnTo>
                  <a:lnTo>
                    <a:pt x="381736" y="66332"/>
                  </a:lnTo>
                  <a:lnTo>
                    <a:pt x="429274" y="50247"/>
                  </a:lnTo>
                  <a:lnTo>
                    <a:pt x="472973" y="37934"/>
                  </a:lnTo>
                  <a:lnTo>
                    <a:pt x="524648" y="26716"/>
                  </a:lnTo>
                  <a:lnTo>
                    <a:pt x="568731" y="21183"/>
                  </a:lnTo>
                  <a:lnTo>
                    <a:pt x="56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255254"/>
            <a:ext cx="1137118" cy="302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814" y="6894103"/>
            <a:ext cx="264550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ProMuscle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een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 err="1">
                <a:solidFill>
                  <a:srgbClr val="231F20"/>
                </a:solidFill>
                <a:latin typeface="Trebuchet MS"/>
                <a:cs typeface="Trebuchet MS"/>
              </a:rPr>
              <a:t>initiatief</a:t>
            </a:r>
            <a:r>
              <a:rPr sz="9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nl-NL" sz="900" spc="-45" dirty="0">
                <a:solidFill>
                  <a:srgbClr val="231F20"/>
                </a:solidFill>
                <a:latin typeface="Trebuchet MS"/>
                <a:cs typeface="Trebuchet MS"/>
              </a:rPr>
              <a:t>van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Wageningen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Universiteit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598" y="6588847"/>
            <a:ext cx="1227028" cy="2351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07299" y="668747"/>
            <a:ext cx="386842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287FC3"/>
                </a:solidFill>
                <a:latin typeface="Calibri"/>
                <a:cs typeface="Calibri"/>
              </a:rPr>
              <a:t>Wat</a:t>
            </a:r>
            <a:r>
              <a:rPr sz="1100" b="1" spc="70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287FC3"/>
                </a:solidFill>
                <a:latin typeface="Calibri"/>
                <a:cs typeface="Calibri"/>
              </a:rPr>
              <a:t>houdt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287FC3"/>
                </a:solidFill>
                <a:latin typeface="Calibri"/>
                <a:cs typeface="Calibri"/>
              </a:rPr>
              <a:t>het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ProMuscle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287FC3"/>
                </a:solidFill>
                <a:latin typeface="Calibri"/>
                <a:cs typeface="Calibri"/>
              </a:rPr>
              <a:t>programma</a:t>
            </a:r>
            <a:r>
              <a:rPr sz="1100" b="1" spc="75" dirty="0">
                <a:solidFill>
                  <a:srgbClr val="287FC3"/>
                </a:solidFill>
                <a:latin typeface="Calibri"/>
                <a:cs typeface="Calibri"/>
              </a:rPr>
              <a:t> </a:t>
            </a:r>
            <a:r>
              <a:rPr sz="1100" b="1" spc="35" dirty="0">
                <a:solidFill>
                  <a:srgbClr val="287FC3"/>
                </a:solidFill>
                <a:latin typeface="Calibri"/>
                <a:cs typeface="Calibri"/>
              </a:rPr>
              <a:t>in?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spc="-85" dirty="0">
                <a:solidFill>
                  <a:srgbClr val="287FC3"/>
                </a:solidFill>
                <a:latin typeface="Trebuchet MS"/>
                <a:cs typeface="Trebuchet MS"/>
              </a:rPr>
              <a:t>Bewegen</a:t>
            </a:r>
            <a:endParaRPr sz="1100">
              <a:latin typeface="Trebuchet MS"/>
              <a:cs typeface="Trebuchet MS"/>
            </a:endParaRPr>
          </a:p>
          <a:p>
            <a:pPr marL="12700" marR="38100">
              <a:lnSpc>
                <a:spcPct val="100000"/>
              </a:lnSpc>
            </a:pP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Onder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begeleiding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van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een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gekwalificeerde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beweegaanbieder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(zoals </a:t>
            </a:r>
            <a:r>
              <a:rPr sz="1100" spc="-3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een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fysiotherapeut)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gaat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u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tweemaal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 per 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week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krachtoefeningen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doen.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De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trainingen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worden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87FC3"/>
                </a:solidFill>
                <a:latin typeface="Trebuchet MS"/>
                <a:cs typeface="Trebuchet MS"/>
              </a:rPr>
              <a:t>in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kleine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groepjes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uitgevoerd,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samen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met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andere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deelnemers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van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het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programma.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Dat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is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gezellig,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iedereen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krijgt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persoonlijke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begeleiding.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50" dirty="0">
                <a:solidFill>
                  <a:srgbClr val="287FC3"/>
                </a:solidFill>
                <a:latin typeface="Trebuchet MS"/>
                <a:cs typeface="Trebuchet MS"/>
              </a:rPr>
              <a:t>We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doen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vooral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kracht-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oefeni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n</a:t>
            </a:r>
            <a:r>
              <a:rPr sz="1100" spc="-2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om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ster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k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bee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n</a:t>
            </a:r>
            <a:r>
              <a:rPr sz="1100" spc="-35" dirty="0">
                <a:solidFill>
                  <a:srgbClr val="287FC3"/>
                </a:solidFill>
                <a:latin typeface="Trebuchet MS"/>
                <a:cs typeface="Trebuchet MS"/>
              </a:rPr>
              <a:t>sp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i</a:t>
            </a:r>
            <a:r>
              <a:rPr sz="1100" spc="-10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r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te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krij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en,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d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at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h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elpt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om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stevi</a:t>
            </a:r>
            <a:r>
              <a:rPr sz="1100" spc="-2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er 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beter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te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kunnen (trap)lopen.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De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oefeningen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worden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aangepast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 n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aar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uw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i</a:t>
            </a:r>
            <a:r>
              <a:rPr sz="1100" spc="-2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40" dirty="0">
                <a:solidFill>
                  <a:srgbClr val="287FC3"/>
                </a:solidFill>
                <a:latin typeface="Trebuchet MS"/>
                <a:cs typeface="Trebuchet MS"/>
              </a:rPr>
              <a:t>m</a:t>
            </a:r>
            <a:r>
              <a:rPr sz="1100" spc="-25" dirty="0">
                <a:solidFill>
                  <a:srgbClr val="287FC3"/>
                </a:solidFill>
                <a:latin typeface="Trebuchet MS"/>
                <a:cs typeface="Trebuchet MS"/>
              </a:rPr>
              <a:t>o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g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elijk</a:t>
            </a:r>
            <a:r>
              <a:rPr sz="1100" spc="-95" dirty="0">
                <a:solidFill>
                  <a:srgbClr val="287FC3"/>
                </a:solidFill>
                <a:latin typeface="Trebuchet MS"/>
                <a:cs typeface="Trebuchet MS"/>
              </a:rPr>
              <a:t>h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e</a:t>
            </a:r>
            <a:r>
              <a:rPr sz="1100" spc="-100" dirty="0">
                <a:solidFill>
                  <a:srgbClr val="287FC3"/>
                </a:solidFill>
                <a:latin typeface="Trebuchet MS"/>
                <a:cs typeface="Trebuchet MS"/>
              </a:rPr>
              <a:t>d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en.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i="1" spc="-80" dirty="0">
                <a:solidFill>
                  <a:srgbClr val="287FC3"/>
                </a:solidFill>
                <a:latin typeface="Trebuchet MS"/>
                <a:cs typeface="Trebuchet MS"/>
              </a:rPr>
              <a:t>Voeding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diëtist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zal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u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adviseren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over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uw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voeding,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waarbij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vooral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op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de </a:t>
            </a:r>
            <a:r>
              <a:rPr sz="1100" spc="-8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dagelijkse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eiwitinname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wordt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gelet.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Eiwit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is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een</a:t>
            </a:r>
            <a:r>
              <a:rPr sz="11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287FC3"/>
                </a:solidFill>
                <a:latin typeface="Trebuchet MS"/>
                <a:cs typeface="Trebuchet MS"/>
              </a:rPr>
              <a:t>voedingsstof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die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te </a:t>
            </a:r>
            <a:r>
              <a:rPr sz="1100" spc="-31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vinden 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is </a:t>
            </a:r>
            <a:r>
              <a:rPr sz="1100" spc="-20" dirty="0">
                <a:solidFill>
                  <a:srgbClr val="287FC3"/>
                </a:solidFill>
                <a:latin typeface="Trebuchet MS"/>
                <a:cs typeface="Trebuchet MS"/>
              </a:rPr>
              <a:t>in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o.a.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zuivel,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vlees,</a:t>
            </a:r>
            <a:r>
              <a:rPr sz="1100" spc="2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287FC3"/>
                </a:solidFill>
                <a:latin typeface="Trebuchet MS"/>
                <a:cs typeface="Trebuchet MS"/>
              </a:rPr>
              <a:t>vis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2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noten. Door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voldoende</a:t>
            </a:r>
            <a:r>
              <a:rPr sz="1100" spc="20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eiwit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te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eten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krachtoefeningen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uit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te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voeren,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kunt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u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uw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spiermassa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 </a:t>
            </a:r>
            <a:r>
              <a:rPr sz="1100" spc="-3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spierkracht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vergroten.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Daarnaast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kan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iedereen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een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aantal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groeps-</a:t>
            </a:r>
            <a:endParaRPr sz="1100">
              <a:latin typeface="Trebuchet MS"/>
              <a:cs typeface="Trebuchet MS"/>
            </a:endParaRPr>
          </a:p>
          <a:p>
            <a:pPr marL="1016000" marR="67945" indent="-241300">
              <a:lnSpc>
                <a:spcPct val="100000"/>
              </a:lnSpc>
            </a:pP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bijeenkomsten</a:t>
            </a:r>
            <a:r>
              <a:rPr sz="1100" spc="-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bijwonen</a:t>
            </a:r>
            <a:r>
              <a:rPr sz="1100" spc="-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waarin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87FC3"/>
                </a:solidFill>
                <a:latin typeface="Trebuchet MS"/>
                <a:cs typeface="Trebuchet MS"/>
              </a:rPr>
              <a:t>uitleg</a:t>
            </a:r>
            <a:r>
              <a:rPr sz="1100" spc="-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gegeven</a:t>
            </a:r>
            <a:r>
              <a:rPr sz="1100" spc="-1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80" dirty="0">
                <a:solidFill>
                  <a:srgbClr val="287FC3"/>
                </a:solidFill>
                <a:latin typeface="Trebuchet MS"/>
                <a:cs typeface="Trebuchet MS"/>
              </a:rPr>
              <a:t>wordt </a:t>
            </a:r>
            <a:r>
              <a:rPr sz="1100" spc="-32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over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gezonde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voeding,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etiketten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287FC3"/>
                </a:solidFill>
                <a:latin typeface="Trebuchet MS"/>
                <a:cs typeface="Trebuchet MS"/>
              </a:rPr>
              <a:t>lezen,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en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5" dirty="0">
                <a:solidFill>
                  <a:srgbClr val="287FC3"/>
                </a:solidFill>
                <a:latin typeface="Trebuchet MS"/>
                <a:cs typeface="Trebuchet MS"/>
              </a:rPr>
              <a:t>het</a:t>
            </a:r>
            <a:endParaRPr sz="1100">
              <a:latin typeface="Trebuchet MS"/>
              <a:cs typeface="Trebuchet MS"/>
            </a:endParaRPr>
          </a:p>
          <a:p>
            <a:pPr marL="1206500">
              <a:lnSpc>
                <a:spcPct val="100000"/>
              </a:lnSpc>
            </a:pP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belang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87FC3"/>
                </a:solidFill>
                <a:latin typeface="Trebuchet MS"/>
                <a:cs typeface="Trebuchet MS"/>
              </a:rPr>
              <a:t>van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60" dirty="0">
                <a:solidFill>
                  <a:srgbClr val="287FC3"/>
                </a:solidFill>
                <a:latin typeface="Trebuchet MS"/>
                <a:cs typeface="Trebuchet MS"/>
              </a:rPr>
              <a:t>eiwitten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287FC3"/>
                </a:solidFill>
                <a:latin typeface="Trebuchet MS"/>
                <a:cs typeface="Trebuchet MS"/>
              </a:rPr>
              <a:t>voor</a:t>
            </a:r>
            <a:r>
              <a:rPr sz="1100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90" dirty="0">
                <a:solidFill>
                  <a:srgbClr val="287FC3"/>
                </a:solidFill>
                <a:latin typeface="Trebuchet MS"/>
                <a:cs typeface="Trebuchet MS"/>
              </a:rPr>
              <a:t>de</a:t>
            </a:r>
            <a:r>
              <a:rPr sz="1100" spc="-5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spc="-75" dirty="0">
                <a:solidFill>
                  <a:srgbClr val="287FC3"/>
                </a:solidFill>
                <a:latin typeface="Trebuchet MS"/>
                <a:cs typeface="Trebuchet MS"/>
              </a:rPr>
              <a:t>spieropbouw.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536700" marR="353695" indent="-114300">
              <a:lnSpc>
                <a:spcPct val="100000"/>
              </a:lnSpc>
            </a:pPr>
            <a:r>
              <a:rPr sz="1100" i="1" spc="-95" dirty="0">
                <a:solidFill>
                  <a:srgbClr val="287FC3"/>
                </a:solidFill>
                <a:latin typeface="Trebuchet MS"/>
                <a:cs typeface="Trebuchet MS"/>
              </a:rPr>
              <a:t>Deelnemers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95" dirty="0">
                <a:solidFill>
                  <a:srgbClr val="287FC3"/>
                </a:solidFill>
                <a:latin typeface="Trebuchet MS"/>
                <a:cs typeface="Trebuchet MS"/>
              </a:rPr>
              <a:t>waarderen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90" dirty="0">
                <a:solidFill>
                  <a:srgbClr val="287FC3"/>
                </a:solidFill>
                <a:latin typeface="Trebuchet MS"/>
                <a:cs typeface="Trebuchet MS"/>
              </a:rPr>
              <a:t>het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80" dirty="0">
                <a:solidFill>
                  <a:srgbClr val="287FC3"/>
                </a:solidFill>
                <a:latin typeface="Trebuchet MS"/>
                <a:cs typeface="Trebuchet MS"/>
              </a:rPr>
              <a:t>ProMuscle- </a:t>
            </a:r>
            <a:r>
              <a:rPr sz="1100" i="1" spc="-5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90" dirty="0">
                <a:solidFill>
                  <a:srgbClr val="287FC3"/>
                </a:solidFill>
                <a:latin typeface="Trebuchet MS"/>
                <a:cs typeface="Trebuchet MS"/>
              </a:rPr>
              <a:t>programma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110" dirty="0">
                <a:solidFill>
                  <a:srgbClr val="287FC3"/>
                </a:solidFill>
                <a:latin typeface="Trebuchet MS"/>
                <a:cs typeface="Trebuchet MS"/>
              </a:rPr>
              <a:t>met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85" dirty="0">
                <a:solidFill>
                  <a:srgbClr val="287FC3"/>
                </a:solidFill>
                <a:latin typeface="Trebuchet MS"/>
                <a:cs typeface="Trebuchet MS"/>
              </a:rPr>
              <a:t>gemiddeld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90" dirty="0">
                <a:solidFill>
                  <a:srgbClr val="287FC3"/>
                </a:solidFill>
                <a:latin typeface="Trebuchet MS"/>
                <a:cs typeface="Trebuchet MS"/>
              </a:rPr>
              <a:t>een</a:t>
            </a:r>
            <a:r>
              <a:rPr sz="1100" i="1" spc="-10" dirty="0">
                <a:solidFill>
                  <a:srgbClr val="287FC3"/>
                </a:solidFill>
                <a:latin typeface="Trebuchet MS"/>
                <a:cs typeface="Trebuchet MS"/>
              </a:rPr>
              <a:t> </a:t>
            </a:r>
            <a:r>
              <a:rPr sz="1100" i="1" spc="-55" dirty="0">
                <a:solidFill>
                  <a:srgbClr val="287FC3"/>
                </a:solidFill>
                <a:latin typeface="Trebuchet MS"/>
                <a:cs typeface="Trebuchet MS"/>
              </a:rPr>
              <a:t>8.2.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28575" y="3857625"/>
            <a:ext cx="1998445" cy="2394591"/>
            <a:chOff x="-8889" y="3857625"/>
            <a:chExt cx="1998445" cy="2394591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57625"/>
              <a:ext cx="1989556" cy="23940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-8889" y="3857631"/>
              <a:ext cx="1990089" cy="2394585"/>
            </a:xfrm>
            <a:custGeom>
              <a:avLst/>
              <a:gdLst/>
              <a:ahLst/>
              <a:cxnLst/>
              <a:rect l="l" t="t" r="r" b="b"/>
              <a:pathLst>
                <a:path w="1990089" h="2394585">
                  <a:moveTo>
                    <a:pt x="792543" y="2394013"/>
                  </a:moveTo>
                  <a:lnTo>
                    <a:pt x="840686" y="2393063"/>
                  </a:lnTo>
                  <a:lnTo>
                    <a:pt x="888346" y="2390235"/>
                  </a:lnTo>
                  <a:lnTo>
                    <a:pt x="935488" y="2385566"/>
                  </a:lnTo>
                  <a:lnTo>
                    <a:pt x="982076" y="2379092"/>
                  </a:lnTo>
                  <a:lnTo>
                    <a:pt x="1028075" y="2370847"/>
                  </a:lnTo>
                  <a:lnTo>
                    <a:pt x="1073447" y="2360869"/>
                  </a:lnTo>
                  <a:lnTo>
                    <a:pt x="1118159" y="2349192"/>
                  </a:lnTo>
                  <a:lnTo>
                    <a:pt x="1162173" y="2335853"/>
                  </a:lnTo>
                  <a:lnTo>
                    <a:pt x="1205455" y="2320887"/>
                  </a:lnTo>
                  <a:lnTo>
                    <a:pt x="1247968" y="2304330"/>
                  </a:lnTo>
                  <a:lnTo>
                    <a:pt x="1289677" y="2286218"/>
                  </a:lnTo>
                  <a:lnTo>
                    <a:pt x="1330545" y="2266586"/>
                  </a:lnTo>
                  <a:lnTo>
                    <a:pt x="1370538" y="2245471"/>
                  </a:lnTo>
                  <a:lnTo>
                    <a:pt x="1409619" y="2222907"/>
                  </a:lnTo>
                  <a:lnTo>
                    <a:pt x="1447753" y="2198931"/>
                  </a:lnTo>
                  <a:lnTo>
                    <a:pt x="1484904" y="2173579"/>
                  </a:lnTo>
                  <a:lnTo>
                    <a:pt x="1521035" y="2146886"/>
                  </a:lnTo>
                  <a:lnTo>
                    <a:pt x="1556113" y="2118888"/>
                  </a:lnTo>
                  <a:lnTo>
                    <a:pt x="1590099" y="2089621"/>
                  </a:lnTo>
                  <a:lnTo>
                    <a:pt x="1622960" y="2059120"/>
                  </a:lnTo>
                  <a:lnTo>
                    <a:pt x="1654659" y="2027422"/>
                  </a:lnTo>
                  <a:lnTo>
                    <a:pt x="1685160" y="1994561"/>
                  </a:lnTo>
                  <a:lnTo>
                    <a:pt x="1714427" y="1960575"/>
                  </a:lnTo>
                  <a:lnTo>
                    <a:pt x="1742425" y="1925498"/>
                  </a:lnTo>
                  <a:lnTo>
                    <a:pt x="1769119" y="1889366"/>
                  </a:lnTo>
                  <a:lnTo>
                    <a:pt x="1794471" y="1852216"/>
                  </a:lnTo>
                  <a:lnTo>
                    <a:pt x="1818447" y="1814082"/>
                  </a:lnTo>
                  <a:lnTo>
                    <a:pt x="1841011" y="1775001"/>
                  </a:lnTo>
                  <a:lnTo>
                    <a:pt x="1862127" y="1735008"/>
                  </a:lnTo>
                  <a:lnTo>
                    <a:pt x="1881759" y="1694139"/>
                  </a:lnTo>
                  <a:lnTo>
                    <a:pt x="1899872" y="1652430"/>
                  </a:lnTo>
                  <a:lnTo>
                    <a:pt x="1916429" y="1609917"/>
                  </a:lnTo>
                  <a:lnTo>
                    <a:pt x="1931395" y="1566635"/>
                  </a:lnTo>
                  <a:lnTo>
                    <a:pt x="1944735" y="1522620"/>
                  </a:lnTo>
                  <a:lnTo>
                    <a:pt x="1956411" y="1477908"/>
                  </a:lnTo>
                  <a:lnTo>
                    <a:pt x="1966390" y="1432535"/>
                  </a:lnTo>
                  <a:lnTo>
                    <a:pt x="1974634" y="1386536"/>
                  </a:lnTo>
                  <a:lnTo>
                    <a:pt x="1981109" y="1339947"/>
                  </a:lnTo>
                  <a:lnTo>
                    <a:pt x="1985778" y="1292805"/>
                  </a:lnTo>
                  <a:lnTo>
                    <a:pt x="1988606" y="1245144"/>
                  </a:lnTo>
                  <a:lnTo>
                    <a:pt x="1989556" y="1197000"/>
                  </a:lnTo>
                  <a:lnTo>
                    <a:pt x="1988606" y="1148857"/>
                  </a:lnTo>
                  <a:lnTo>
                    <a:pt x="1985778" y="1101197"/>
                  </a:lnTo>
                  <a:lnTo>
                    <a:pt x="1981109" y="1054055"/>
                  </a:lnTo>
                  <a:lnTo>
                    <a:pt x="1974634" y="1007467"/>
                  </a:lnTo>
                  <a:lnTo>
                    <a:pt x="1966390" y="961469"/>
                  </a:lnTo>
                  <a:lnTo>
                    <a:pt x="1956411" y="916096"/>
                  </a:lnTo>
                  <a:lnTo>
                    <a:pt x="1944735" y="871385"/>
                  </a:lnTo>
                  <a:lnTo>
                    <a:pt x="1931395" y="827371"/>
                  </a:lnTo>
                  <a:lnTo>
                    <a:pt x="1916429" y="784090"/>
                  </a:lnTo>
                  <a:lnTo>
                    <a:pt x="1899872" y="741577"/>
                  </a:lnTo>
                  <a:lnTo>
                    <a:pt x="1881759" y="699869"/>
                  </a:lnTo>
                  <a:lnTo>
                    <a:pt x="1862127" y="659000"/>
                  </a:lnTo>
                  <a:lnTo>
                    <a:pt x="1841011" y="619008"/>
                  </a:lnTo>
                  <a:lnTo>
                    <a:pt x="1818447" y="579927"/>
                  </a:lnTo>
                  <a:lnTo>
                    <a:pt x="1794471" y="541794"/>
                  </a:lnTo>
                  <a:lnTo>
                    <a:pt x="1769119" y="504644"/>
                  </a:lnTo>
                  <a:lnTo>
                    <a:pt x="1742425" y="468512"/>
                  </a:lnTo>
                  <a:lnTo>
                    <a:pt x="1714427" y="433435"/>
                  </a:lnTo>
                  <a:lnTo>
                    <a:pt x="1685160" y="399449"/>
                  </a:lnTo>
                  <a:lnTo>
                    <a:pt x="1654659" y="366589"/>
                  </a:lnTo>
                  <a:lnTo>
                    <a:pt x="1622960" y="334891"/>
                  </a:lnTo>
                  <a:lnTo>
                    <a:pt x="1590099" y="304390"/>
                  </a:lnTo>
                  <a:lnTo>
                    <a:pt x="1556113" y="275123"/>
                  </a:lnTo>
                  <a:lnTo>
                    <a:pt x="1521035" y="247126"/>
                  </a:lnTo>
                  <a:lnTo>
                    <a:pt x="1484904" y="220433"/>
                  </a:lnTo>
                  <a:lnTo>
                    <a:pt x="1447753" y="195080"/>
                  </a:lnTo>
                  <a:lnTo>
                    <a:pt x="1409619" y="171105"/>
                  </a:lnTo>
                  <a:lnTo>
                    <a:pt x="1370538" y="148541"/>
                  </a:lnTo>
                  <a:lnTo>
                    <a:pt x="1330545" y="127426"/>
                  </a:lnTo>
                  <a:lnTo>
                    <a:pt x="1289677" y="107794"/>
                  </a:lnTo>
                  <a:lnTo>
                    <a:pt x="1247968" y="89682"/>
                  </a:lnTo>
                  <a:lnTo>
                    <a:pt x="1205455" y="73125"/>
                  </a:lnTo>
                  <a:lnTo>
                    <a:pt x="1162173" y="58159"/>
                  </a:lnTo>
                  <a:lnTo>
                    <a:pt x="1118159" y="44820"/>
                  </a:lnTo>
                  <a:lnTo>
                    <a:pt x="1073447" y="33143"/>
                  </a:lnTo>
                  <a:lnTo>
                    <a:pt x="1028075" y="23165"/>
                  </a:lnTo>
                  <a:lnTo>
                    <a:pt x="982076" y="14921"/>
                  </a:lnTo>
                  <a:lnTo>
                    <a:pt x="935488" y="8446"/>
                  </a:lnTo>
                  <a:lnTo>
                    <a:pt x="888346" y="3778"/>
                  </a:lnTo>
                  <a:lnTo>
                    <a:pt x="840686" y="950"/>
                  </a:lnTo>
                  <a:lnTo>
                    <a:pt x="792543" y="0"/>
                  </a:lnTo>
                  <a:lnTo>
                    <a:pt x="744400" y="950"/>
                  </a:lnTo>
                  <a:lnTo>
                    <a:pt x="696740" y="3778"/>
                  </a:lnTo>
                  <a:lnTo>
                    <a:pt x="649598" y="8446"/>
                  </a:lnTo>
                  <a:lnTo>
                    <a:pt x="603010" y="14921"/>
                  </a:lnTo>
                  <a:lnTo>
                    <a:pt x="557011" y="23165"/>
                  </a:lnTo>
                  <a:lnTo>
                    <a:pt x="511639" y="33143"/>
                  </a:lnTo>
                  <a:lnTo>
                    <a:pt x="466927" y="44820"/>
                  </a:lnTo>
                  <a:lnTo>
                    <a:pt x="422913" y="58159"/>
                  </a:lnTo>
                  <a:lnTo>
                    <a:pt x="379631" y="73125"/>
                  </a:lnTo>
                  <a:lnTo>
                    <a:pt x="337118" y="89682"/>
                  </a:lnTo>
                  <a:lnTo>
                    <a:pt x="295409" y="107794"/>
                  </a:lnTo>
                  <a:lnTo>
                    <a:pt x="254541" y="127426"/>
                  </a:lnTo>
                  <a:lnTo>
                    <a:pt x="214548" y="148541"/>
                  </a:lnTo>
                  <a:lnTo>
                    <a:pt x="175467" y="171105"/>
                  </a:lnTo>
                  <a:lnTo>
                    <a:pt x="137333" y="195080"/>
                  </a:lnTo>
                  <a:lnTo>
                    <a:pt x="100182" y="220433"/>
                  </a:lnTo>
                  <a:lnTo>
                    <a:pt x="64051" y="247126"/>
                  </a:lnTo>
                  <a:lnTo>
                    <a:pt x="28973" y="275123"/>
                  </a:lnTo>
                  <a:lnTo>
                    <a:pt x="0" y="300074"/>
                  </a:lnTo>
                </a:path>
                <a:path w="1990089" h="2394585">
                  <a:moveTo>
                    <a:pt x="0" y="2093938"/>
                  </a:moveTo>
                  <a:lnTo>
                    <a:pt x="28973" y="2118888"/>
                  </a:lnTo>
                  <a:lnTo>
                    <a:pt x="64051" y="2146886"/>
                  </a:lnTo>
                  <a:lnTo>
                    <a:pt x="100182" y="2173579"/>
                  </a:lnTo>
                  <a:lnTo>
                    <a:pt x="137333" y="2198931"/>
                  </a:lnTo>
                  <a:lnTo>
                    <a:pt x="175467" y="2222907"/>
                  </a:lnTo>
                  <a:lnTo>
                    <a:pt x="214548" y="2245471"/>
                  </a:lnTo>
                  <a:lnTo>
                    <a:pt x="254541" y="2266586"/>
                  </a:lnTo>
                  <a:lnTo>
                    <a:pt x="295409" y="2286218"/>
                  </a:lnTo>
                  <a:lnTo>
                    <a:pt x="337118" y="2304330"/>
                  </a:lnTo>
                  <a:lnTo>
                    <a:pt x="379631" y="2320887"/>
                  </a:lnTo>
                  <a:lnTo>
                    <a:pt x="422913" y="2335853"/>
                  </a:lnTo>
                  <a:lnTo>
                    <a:pt x="466927" y="2349192"/>
                  </a:lnTo>
                  <a:lnTo>
                    <a:pt x="511639" y="2360869"/>
                  </a:lnTo>
                  <a:lnTo>
                    <a:pt x="557011" y="2370847"/>
                  </a:lnTo>
                  <a:lnTo>
                    <a:pt x="603010" y="2379092"/>
                  </a:lnTo>
                  <a:lnTo>
                    <a:pt x="649598" y="2385566"/>
                  </a:lnTo>
                  <a:lnTo>
                    <a:pt x="696740" y="2390235"/>
                  </a:lnTo>
                  <a:lnTo>
                    <a:pt x="744400" y="2393063"/>
                  </a:lnTo>
                  <a:lnTo>
                    <a:pt x="792543" y="2394013"/>
                  </a:lnTo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251169" y="4748042"/>
            <a:ext cx="1993203" cy="1871448"/>
          </a:xfrm>
          <a:custGeom>
            <a:avLst/>
            <a:gdLst/>
            <a:ahLst/>
            <a:cxnLst/>
            <a:rect l="l" t="t" r="r" b="b"/>
            <a:pathLst>
              <a:path w="1496060" h="1463039">
                <a:moveTo>
                  <a:pt x="747902" y="0"/>
                </a:moveTo>
                <a:lnTo>
                  <a:pt x="698728" y="1555"/>
                </a:lnTo>
                <a:lnTo>
                  <a:pt x="650402" y="6157"/>
                </a:lnTo>
                <a:lnTo>
                  <a:pt x="603025" y="13710"/>
                </a:lnTo>
                <a:lnTo>
                  <a:pt x="556694" y="24117"/>
                </a:lnTo>
                <a:lnTo>
                  <a:pt x="511508" y="37282"/>
                </a:lnTo>
                <a:lnTo>
                  <a:pt x="467565" y="53108"/>
                </a:lnTo>
                <a:lnTo>
                  <a:pt x="424964" y="71500"/>
                </a:lnTo>
                <a:lnTo>
                  <a:pt x="383805" y="92360"/>
                </a:lnTo>
                <a:lnTo>
                  <a:pt x="344184" y="115592"/>
                </a:lnTo>
                <a:lnTo>
                  <a:pt x="306201" y="141100"/>
                </a:lnTo>
                <a:lnTo>
                  <a:pt x="269954" y="168788"/>
                </a:lnTo>
                <a:lnTo>
                  <a:pt x="235542" y="198559"/>
                </a:lnTo>
                <a:lnTo>
                  <a:pt x="203064" y="230317"/>
                </a:lnTo>
                <a:lnTo>
                  <a:pt x="172618" y="263966"/>
                </a:lnTo>
                <a:lnTo>
                  <a:pt x="144302" y="299409"/>
                </a:lnTo>
                <a:lnTo>
                  <a:pt x="118215" y="336549"/>
                </a:lnTo>
                <a:lnTo>
                  <a:pt x="94455" y="375291"/>
                </a:lnTo>
                <a:lnTo>
                  <a:pt x="73122" y="415538"/>
                </a:lnTo>
                <a:lnTo>
                  <a:pt x="54313" y="457194"/>
                </a:lnTo>
                <a:lnTo>
                  <a:pt x="38128" y="500162"/>
                </a:lnTo>
                <a:lnTo>
                  <a:pt x="24665" y="544347"/>
                </a:lnTo>
                <a:lnTo>
                  <a:pt x="14021" y="589651"/>
                </a:lnTo>
                <a:lnTo>
                  <a:pt x="6297" y="635978"/>
                </a:lnTo>
                <a:lnTo>
                  <a:pt x="1590" y="683232"/>
                </a:lnTo>
                <a:lnTo>
                  <a:pt x="0" y="731316"/>
                </a:lnTo>
                <a:lnTo>
                  <a:pt x="1590" y="779401"/>
                </a:lnTo>
                <a:lnTo>
                  <a:pt x="6297" y="826655"/>
                </a:lnTo>
                <a:lnTo>
                  <a:pt x="14021" y="872982"/>
                </a:lnTo>
                <a:lnTo>
                  <a:pt x="24665" y="918286"/>
                </a:lnTo>
                <a:lnTo>
                  <a:pt x="38128" y="962470"/>
                </a:lnTo>
                <a:lnTo>
                  <a:pt x="54313" y="1005438"/>
                </a:lnTo>
                <a:lnTo>
                  <a:pt x="73122" y="1047094"/>
                </a:lnTo>
                <a:lnTo>
                  <a:pt x="94455" y="1087341"/>
                </a:lnTo>
                <a:lnTo>
                  <a:pt x="118215" y="1126083"/>
                </a:lnTo>
                <a:lnTo>
                  <a:pt x="144302" y="1163224"/>
                </a:lnTo>
                <a:lnTo>
                  <a:pt x="172618" y="1198667"/>
                </a:lnTo>
                <a:lnTo>
                  <a:pt x="203064" y="1232315"/>
                </a:lnTo>
                <a:lnTo>
                  <a:pt x="235542" y="1264073"/>
                </a:lnTo>
                <a:lnTo>
                  <a:pt x="269954" y="1293844"/>
                </a:lnTo>
                <a:lnTo>
                  <a:pt x="306201" y="1321532"/>
                </a:lnTo>
                <a:lnTo>
                  <a:pt x="344184" y="1347041"/>
                </a:lnTo>
                <a:lnTo>
                  <a:pt x="383805" y="1370273"/>
                </a:lnTo>
                <a:lnTo>
                  <a:pt x="424964" y="1391133"/>
                </a:lnTo>
                <a:lnTo>
                  <a:pt x="467565" y="1409524"/>
                </a:lnTo>
                <a:lnTo>
                  <a:pt x="511508" y="1425350"/>
                </a:lnTo>
                <a:lnTo>
                  <a:pt x="556694" y="1438515"/>
                </a:lnTo>
                <a:lnTo>
                  <a:pt x="603025" y="1448922"/>
                </a:lnTo>
                <a:lnTo>
                  <a:pt x="650402" y="1456475"/>
                </a:lnTo>
                <a:lnTo>
                  <a:pt x="698728" y="1461078"/>
                </a:lnTo>
                <a:lnTo>
                  <a:pt x="747902" y="1462633"/>
                </a:lnTo>
                <a:lnTo>
                  <a:pt x="797077" y="1461078"/>
                </a:lnTo>
                <a:lnTo>
                  <a:pt x="845403" y="1456475"/>
                </a:lnTo>
                <a:lnTo>
                  <a:pt x="892780" y="1448922"/>
                </a:lnTo>
                <a:lnTo>
                  <a:pt x="939111" y="1438515"/>
                </a:lnTo>
                <a:lnTo>
                  <a:pt x="984297" y="1425350"/>
                </a:lnTo>
                <a:lnTo>
                  <a:pt x="1028240" y="1409524"/>
                </a:lnTo>
                <a:lnTo>
                  <a:pt x="1070841" y="1391133"/>
                </a:lnTo>
                <a:lnTo>
                  <a:pt x="1112000" y="1370273"/>
                </a:lnTo>
                <a:lnTo>
                  <a:pt x="1151621" y="1347041"/>
                </a:lnTo>
                <a:lnTo>
                  <a:pt x="1189604" y="1321532"/>
                </a:lnTo>
                <a:lnTo>
                  <a:pt x="1225851" y="1293844"/>
                </a:lnTo>
                <a:lnTo>
                  <a:pt x="1260263" y="1264073"/>
                </a:lnTo>
                <a:lnTo>
                  <a:pt x="1292741" y="1232315"/>
                </a:lnTo>
                <a:lnTo>
                  <a:pt x="1323187" y="1198667"/>
                </a:lnTo>
                <a:lnTo>
                  <a:pt x="1351503" y="1163224"/>
                </a:lnTo>
                <a:lnTo>
                  <a:pt x="1377590" y="1126083"/>
                </a:lnTo>
                <a:lnTo>
                  <a:pt x="1401350" y="1087341"/>
                </a:lnTo>
                <a:lnTo>
                  <a:pt x="1422683" y="1047094"/>
                </a:lnTo>
                <a:lnTo>
                  <a:pt x="1441492" y="1005438"/>
                </a:lnTo>
                <a:lnTo>
                  <a:pt x="1457677" y="962470"/>
                </a:lnTo>
                <a:lnTo>
                  <a:pt x="1471140" y="918286"/>
                </a:lnTo>
                <a:lnTo>
                  <a:pt x="1481784" y="872982"/>
                </a:lnTo>
                <a:lnTo>
                  <a:pt x="1489508" y="826655"/>
                </a:lnTo>
                <a:lnTo>
                  <a:pt x="1494215" y="779401"/>
                </a:lnTo>
                <a:lnTo>
                  <a:pt x="1495805" y="731316"/>
                </a:lnTo>
                <a:lnTo>
                  <a:pt x="1494215" y="683232"/>
                </a:lnTo>
                <a:lnTo>
                  <a:pt x="1489508" y="635978"/>
                </a:lnTo>
                <a:lnTo>
                  <a:pt x="1481784" y="589651"/>
                </a:lnTo>
                <a:lnTo>
                  <a:pt x="1471140" y="544347"/>
                </a:lnTo>
                <a:lnTo>
                  <a:pt x="1457677" y="500162"/>
                </a:lnTo>
                <a:lnTo>
                  <a:pt x="1441492" y="457194"/>
                </a:lnTo>
                <a:lnTo>
                  <a:pt x="1422683" y="415538"/>
                </a:lnTo>
                <a:lnTo>
                  <a:pt x="1401350" y="375291"/>
                </a:lnTo>
                <a:lnTo>
                  <a:pt x="1377590" y="336549"/>
                </a:lnTo>
                <a:lnTo>
                  <a:pt x="1351503" y="299409"/>
                </a:lnTo>
                <a:lnTo>
                  <a:pt x="1323187" y="263966"/>
                </a:lnTo>
                <a:lnTo>
                  <a:pt x="1292741" y="230317"/>
                </a:lnTo>
                <a:lnTo>
                  <a:pt x="1260263" y="198559"/>
                </a:lnTo>
                <a:lnTo>
                  <a:pt x="1225851" y="168788"/>
                </a:lnTo>
                <a:lnTo>
                  <a:pt x="1189604" y="141100"/>
                </a:lnTo>
                <a:lnTo>
                  <a:pt x="1151621" y="115592"/>
                </a:lnTo>
                <a:lnTo>
                  <a:pt x="1112000" y="92360"/>
                </a:lnTo>
                <a:lnTo>
                  <a:pt x="1070841" y="71500"/>
                </a:lnTo>
                <a:lnTo>
                  <a:pt x="1028240" y="53108"/>
                </a:lnTo>
                <a:lnTo>
                  <a:pt x="984297" y="37282"/>
                </a:lnTo>
                <a:lnTo>
                  <a:pt x="939111" y="24117"/>
                </a:lnTo>
                <a:lnTo>
                  <a:pt x="892780" y="13710"/>
                </a:lnTo>
                <a:lnTo>
                  <a:pt x="845403" y="6157"/>
                </a:lnTo>
                <a:lnTo>
                  <a:pt x="797077" y="1555"/>
                </a:lnTo>
                <a:lnTo>
                  <a:pt x="747902" y="0"/>
                </a:lnTo>
                <a:close/>
              </a:path>
            </a:pathLst>
          </a:custGeom>
          <a:solidFill>
            <a:srgbClr val="137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00070" y="4910693"/>
            <a:ext cx="12954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Meedoen?</a:t>
            </a:r>
            <a:endParaRPr sz="11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lang="nl-NL" sz="1100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Vraag </a:t>
            </a:r>
            <a:r>
              <a:rPr lang="nl-NL" sz="11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bij PMC Helix om meer informatie (tijden, kosten </a:t>
            </a:r>
            <a:r>
              <a:rPr lang="nl-NL" sz="1100" spc="-6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etc</a:t>
            </a:r>
            <a:r>
              <a:rPr lang="nl-NL" sz="1100" spc="-65" dirty="0" smtClean="0">
                <a:solidFill>
                  <a:srgbClr val="FFFFFF"/>
                </a:solidFill>
                <a:latin typeface="Trebuchet MS"/>
                <a:cs typeface="Trebuchet MS"/>
              </a:rPr>
              <a:t>).</a:t>
            </a:r>
            <a:endParaRPr lang="nl-NL" sz="1100" spc="-9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endParaRPr lang="nl-NL" sz="1100" spc="-9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lang="nl-NL" sz="11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Telefoon: 0343 456795</a:t>
            </a:r>
          </a:p>
          <a:p>
            <a:pPr marL="12700" marR="5080" algn="ctr">
              <a:lnSpc>
                <a:spcPct val="100000"/>
              </a:lnSpc>
            </a:pPr>
            <a:r>
              <a:rPr lang="nl-NL" sz="11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Email: </a:t>
            </a:r>
          </a:p>
          <a:p>
            <a:pPr marL="12700" marR="5080" algn="ctr">
              <a:lnSpc>
                <a:spcPct val="100000"/>
              </a:lnSpc>
            </a:pPr>
            <a:r>
              <a:rPr lang="nl-NL" sz="1100" spc="-90" dirty="0" smtClean="0">
                <a:solidFill>
                  <a:srgbClr val="FFFFFF"/>
                </a:solidFill>
                <a:latin typeface="Trebuchet MS"/>
                <a:cs typeface="Trebuchet MS"/>
              </a:rPr>
              <a:t>mariska@pmc-helix.nl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0D3EAA3EF1F4D984FAE3A766A064F" ma:contentTypeVersion="8" ma:contentTypeDescription="Create a new document." ma:contentTypeScope="" ma:versionID="a49dcbc9785b1a561f7ed263b2f7137d">
  <xsd:schema xmlns:xsd="http://www.w3.org/2001/XMLSchema" xmlns:xs="http://www.w3.org/2001/XMLSchema" xmlns:p="http://schemas.microsoft.com/office/2006/metadata/properties" xmlns:ns2="873c8764-77f8-4990-ab0b-28eeec97f486" targetNamespace="http://schemas.microsoft.com/office/2006/metadata/properties" ma:root="true" ma:fieldsID="647baa5d27fc17a99ce046f5c798a733" ns2:_="">
    <xsd:import namespace="873c8764-77f8-4990-ab0b-28eeec97f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8764-77f8-4990-ab0b-28eeec97f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3A1B9-271A-4D87-8185-C4A3ED0066A1}">
  <ds:schemaRefs>
    <ds:schemaRef ds:uri="http://schemas.microsoft.com/office/2006/metadata/properties"/>
    <ds:schemaRef ds:uri="http://purl.org/dc/terms/"/>
    <ds:schemaRef ds:uri="873c8764-77f8-4990-ab0b-28eeec97f48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7EEF37-606A-425A-ACC9-F42D440DF1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DFC6B-4878-4DBB-AE7C-5C2484C6E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8764-77f8-4990-ab0b-28eeec97f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319</Words>
  <Application>Microsoft Office PowerPoint</Application>
  <PresentationFormat>Aangepast</PresentationFormat>
  <Paragraphs>29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Calibri</vt:lpstr>
      <vt:lpstr>Trebuchet MS</vt:lpstr>
      <vt:lpstr>Office Theme</vt:lpstr>
      <vt:lpstr>Sterker en fitter met het ProMuscle programma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Sterker en fitter met het ProMuscle programma</dc:title>
  <dc:creator>Mariska Bouman</dc:creator>
  <cp:lastModifiedBy>Mariska Bouman</cp:lastModifiedBy>
  <cp:revision>5</cp:revision>
  <cp:lastPrinted>2022-06-21T10:18:05Z</cp:lastPrinted>
  <dcterms:created xsi:type="dcterms:W3CDTF">2022-02-04T12:06:33Z</dcterms:created>
  <dcterms:modified xsi:type="dcterms:W3CDTF">2022-06-21T10:40:35Z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2021-03-09T00:00:00Z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2022-02-04T00:00:00Z</vt:filetime>
  </property>
  <property fmtid="{D5CDD505-2E9C-101B-9397-08002B2CF9AE}" pid="5" name="ContentTypeId">
    <vt:lpwstr>0x0101004D90D3EAA3EF1F4D984FAE3A766A064F</vt:lpwstr>
  </property>
</Properties>
</file>